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  <p:sldMasterId id="2147483787" r:id="rId2"/>
  </p:sldMasterIdLst>
  <p:notesMasterIdLst>
    <p:notesMasterId r:id="rId11"/>
  </p:notesMasterIdLst>
  <p:handoutMasterIdLst>
    <p:handoutMasterId r:id="rId12"/>
  </p:handoutMasterIdLst>
  <p:sldIdLst>
    <p:sldId id="417" r:id="rId3"/>
    <p:sldId id="264" r:id="rId4"/>
    <p:sldId id="471" r:id="rId5"/>
    <p:sldId id="284" r:id="rId6"/>
    <p:sldId id="462" r:id="rId7"/>
    <p:sldId id="463" r:id="rId8"/>
    <p:sldId id="464" r:id="rId9"/>
    <p:sldId id="472" r:id="rId1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76E1DC4-3DEF-468A-8CD5-6FF448EEFBDE}">
          <p14:sldIdLst>
            <p14:sldId id="417"/>
            <p14:sldId id="264"/>
            <p14:sldId id="471"/>
            <p14:sldId id="284"/>
            <p14:sldId id="462"/>
            <p14:sldId id="463"/>
            <p14:sldId id="464"/>
            <p14:sldId id="472"/>
          </p14:sldIdLst>
        </p14:section>
        <p14:section name="Reservefolien" id="{53FA29E7-31A2-490B-AFA0-6B0D5F2096B5}">
          <p14:sldIdLst/>
        </p14:section>
        <p14:section name="Ausgeblente Folien" id="{6136602E-818F-49D2-A06C-E51E08AA82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gan, Izlem (RPS)" initials="ID" lastIdx="1" clrIdx="0"/>
  <p:cmAuthor id="1" name="Fogl, Sandra Dr. (KM)" initials="FSD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50"/>
    <a:srgbClr val="969696"/>
    <a:srgbClr val="E7E7FF"/>
    <a:srgbClr val="FFFFFF"/>
    <a:srgbClr val="F9FBC8"/>
    <a:srgbClr val="F5F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3" autoAdjust="0"/>
    <p:restoredTop sz="81333" autoAdjust="0"/>
  </p:normalViewPr>
  <p:slideViewPr>
    <p:cSldViewPr snapToGrid="0">
      <p:cViewPr varScale="1">
        <p:scale>
          <a:sx n="92" d="100"/>
          <a:sy n="92" d="100"/>
        </p:scale>
        <p:origin x="7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1CF08-DB26-436A-8945-CD75291FD5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68B2C4-8C25-44F6-BBA6-830FDECF326C}">
      <dgm:prSet/>
      <dgm:spPr/>
      <dgm:t>
        <a:bodyPr/>
        <a:lstStyle/>
        <a:p>
          <a:r>
            <a:rPr lang="de-DE" dirty="0"/>
            <a:t>Sportprofil als Partnerschule des Sports und Eliteschule des Fußballs (KSC, Budo-Club…)</a:t>
          </a:r>
          <a:endParaRPr lang="en-US" dirty="0"/>
        </a:p>
      </dgm:t>
    </dgm:pt>
    <dgm:pt modelId="{535AEF9F-DD0A-4B23-8090-957166DF888C}" type="parTrans" cxnId="{DE4768CB-5460-4497-A9D0-0FDC12B28B29}">
      <dgm:prSet/>
      <dgm:spPr/>
      <dgm:t>
        <a:bodyPr/>
        <a:lstStyle/>
        <a:p>
          <a:endParaRPr lang="en-US"/>
        </a:p>
      </dgm:t>
    </dgm:pt>
    <dgm:pt modelId="{0EAEBC37-B23B-40E0-A6ED-3C491FDF5E26}" type="sibTrans" cxnId="{DE4768CB-5460-4497-A9D0-0FDC12B28B29}">
      <dgm:prSet/>
      <dgm:spPr/>
      <dgm:t>
        <a:bodyPr/>
        <a:lstStyle/>
        <a:p>
          <a:endParaRPr lang="en-US"/>
        </a:p>
      </dgm:t>
    </dgm:pt>
    <dgm:pt modelId="{E4AFBE1C-40F6-4DF5-84C6-C270B1597E6C}">
      <dgm:prSet/>
      <dgm:spPr/>
      <dgm:t>
        <a:bodyPr/>
        <a:lstStyle/>
        <a:p>
          <a:r>
            <a:rPr lang="de-DE"/>
            <a:t>Anpassung des Stundenplans</a:t>
          </a:r>
          <a:endParaRPr lang="en-US"/>
        </a:p>
      </dgm:t>
    </dgm:pt>
    <dgm:pt modelId="{CE2908F5-1EB3-4412-B1CE-BDE2A7616A27}" type="parTrans" cxnId="{4427D660-3124-4896-A54C-AF27837D54EC}">
      <dgm:prSet/>
      <dgm:spPr/>
      <dgm:t>
        <a:bodyPr/>
        <a:lstStyle/>
        <a:p>
          <a:endParaRPr lang="en-US"/>
        </a:p>
      </dgm:t>
    </dgm:pt>
    <dgm:pt modelId="{991078E6-B060-4194-BC8E-2B3BED7A25B6}" type="sibTrans" cxnId="{4427D660-3124-4896-A54C-AF27837D54EC}">
      <dgm:prSet/>
      <dgm:spPr/>
      <dgm:t>
        <a:bodyPr/>
        <a:lstStyle/>
        <a:p>
          <a:endParaRPr lang="en-US"/>
        </a:p>
      </dgm:t>
    </dgm:pt>
    <dgm:pt modelId="{51F7610D-2DBE-422A-B67A-2EDCEC9CC90B}">
      <dgm:prSet/>
      <dgm:spPr/>
      <dgm:t>
        <a:bodyPr/>
        <a:lstStyle/>
        <a:p>
          <a:r>
            <a:rPr lang="de-DE" dirty="0"/>
            <a:t>Ermöglichen von Teilnahme an Frühtraining, Lehrgängen, Turnieren, etc.</a:t>
          </a:r>
          <a:endParaRPr lang="en-US" dirty="0"/>
        </a:p>
      </dgm:t>
    </dgm:pt>
    <dgm:pt modelId="{E18C7B45-4326-486E-A300-8B2868D52685}" type="parTrans" cxnId="{87725773-7F03-4FE9-B6AB-820A35D7A6EF}">
      <dgm:prSet/>
      <dgm:spPr/>
      <dgm:t>
        <a:bodyPr/>
        <a:lstStyle/>
        <a:p>
          <a:endParaRPr lang="en-US"/>
        </a:p>
      </dgm:t>
    </dgm:pt>
    <dgm:pt modelId="{2EAA08C3-82AF-4089-9E37-42F0664549A6}" type="sibTrans" cxnId="{87725773-7F03-4FE9-B6AB-820A35D7A6EF}">
      <dgm:prSet/>
      <dgm:spPr/>
      <dgm:t>
        <a:bodyPr/>
        <a:lstStyle/>
        <a:p>
          <a:endParaRPr lang="en-US"/>
        </a:p>
      </dgm:t>
    </dgm:pt>
    <dgm:pt modelId="{91CAC75A-64F2-45C2-A683-0701C9970EB2}" type="pres">
      <dgm:prSet presAssocID="{DED1CF08-DB26-436A-8945-CD75291FD552}" presName="root" presStyleCnt="0">
        <dgm:presLayoutVars>
          <dgm:dir/>
          <dgm:resizeHandles val="exact"/>
        </dgm:presLayoutVars>
      </dgm:prSet>
      <dgm:spPr/>
    </dgm:pt>
    <dgm:pt modelId="{E36CD505-6E9A-480A-9841-80586126D287}" type="pres">
      <dgm:prSet presAssocID="{2868B2C4-8C25-44F6-BBA6-830FDECF326C}" presName="compNode" presStyleCnt="0"/>
      <dgm:spPr/>
    </dgm:pt>
    <dgm:pt modelId="{567021AF-42CA-4AC2-BFF2-2C0AA5678509}" type="pres">
      <dgm:prSet presAssocID="{2868B2C4-8C25-44F6-BBA6-830FDECF326C}" presName="bgRect" presStyleLbl="bgShp" presStyleIdx="0" presStyleCnt="3"/>
      <dgm:spPr>
        <a:solidFill>
          <a:srgbClr val="00B050"/>
        </a:solidFill>
      </dgm:spPr>
    </dgm:pt>
    <dgm:pt modelId="{992EDCA0-CBDD-4E56-9706-6890BE41FA0C}" type="pres">
      <dgm:prSet presAssocID="{2868B2C4-8C25-44F6-BBA6-830FDECF32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ßball"/>
        </a:ext>
      </dgm:extLst>
    </dgm:pt>
    <dgm:pt modelId="{D17C62D7-18C3-4F07-9DD4-FC1623AEC196}" type="pres">
      <dgm:prSet presAssocID="{2868B2C4-8C25-44F6-BBA6-830FDECF326C}" presName="spaceRect" presStyleCnt="0"/>
      <dgm:spPr/>
    </dgm:pt>
    <dgm:pt modelId="{5513B6B1-4681-4D1A-B000-A1E47DAD72B2}" type="pres">
      <dgm:prSet presAssocID="{2868B2C4-8C25-44F6-BBA6-830FDECF326C}" presName="parTx" presStyleLbl="revTx" presStyleIdx="0" presStyleCnt="3">
        <dgm:presLayoutVars>
          <dgm:chMax val="0"/>
          <dgm:chPref val="0"/>
        </dgm:presLayoutVars>
      </dgm:prSet>
      <dgm:spPr/>
    </dgm:pt>
    <dgm:pt modelId="{9B29EF02-B875-488B-89CF-286FD994773D}" type="pres">
      <dgm:prSet presAssocID="{0EAEBC37-B23B-40E0-A6ED-3C491FDF5E26}" presName="sibTrans" presStyleCnt="0"/>
      <dgm:spPr/>
    </dgm:pt>
    <dgm:pt modelId="{87BB272A-FAF1-4352-9D44-67FD89CC1410}" type="pres">
      <dgm:prSet presAssocID="{E4AFBE1C-40F6-4DF5-84C6-C270B1597E6C}" presName="compNode" presStyleCnt="0"/>
      <dgm:spPr/>
    </dgm:pt>
    <dgm:pt modelId="{0A41E211-EC87-4A26-A89F-4395D7520123}" type="pres">
      <dgm:prSet presAssocID="{E4AFBE1C-40F6-4DF5-84C6-C270B1597E6C}" presName="bgRect" presStyleLbl="bgShp" presStyleIdx="1" presStyleCnt="3"/>
      <dgm:spPr>
        <a:solidFill>
          <a:srgbClr val="00B050"/>
        </a:solidFill>
      </dgm:spPr>
    </dgm:pt>
    <dgm:pt modelId="{A6199271-6004-4880-9A91-59288FC3F491}" type="pres">
      <dgm:prSet presAssocID="{E4AFBE1C-40F6-4DF5-84C6-C270B1597E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hnräder"/>
        </a:ext>
      </dgm:extLst>
    </dgm:pt>
    <dgm:pt modelId="{CE305585-A4DB-4BE9-BD89-6D888D962FE6}" type="pres">
      <dgm:prSet presAssocID="{E4AFBE1C-40F6-4DF5-84C6-C270B1597E6C}" presName="spaceRect" presStyleCnt="0"/>
      <dgm:spPr/>
    </dgm:pt>
    <dgm:pt modelId="{5D79EFE2-8304-4B6B-8978-795616C5B1EA}" type="pres">
      <dgm:prSet presAssocID="{E4AFBE1C-40F6-4DF5-84C6-C270B1597E6C}" presName="parTx" presStyleLbl="revTx" presStyleIdx="1" presStyleCnt="3">
        <dgm:presLayoutVars>
          <dgm:chMax val="0"/>
          <dgm:chPref val="0"/>
        </dgm:presLayoutVars>
      </dgm:prSet>
      <dgm:spPr/>
    </dgm:pt>
    <dgm:pt modelId="{404D021E-3574-437B-A46E-8CBE115BC63C}" type="pres">
      <dgm:prSet presAssocID="{991078E6-B060-4194-BC8E-2B3BED7A25B6}" presName="sibTrans" presStyleCnt="0"/>
      <dgm:spPr/>
    </dgm:pt>
    <dgm:pt modelId="{E8BB87AA-C9AA-4AF5-8B62-3F7D6FF12B62}" type="pres">
      <dgm:prSet presAssocID="{51F7610D-2DBE-422A-B67A-2EDCEC9CC90B}" presName="compNode" presStyleCnt="0"/>
      <dgm:spPr/>
    </dgm:pt>
    <dgm:pt modelId="{C2C809AA-59FB-4B08-B69C-A14A4B52CC3D}" type="pres">
      <dgm:prSet presAssocID="{51F7610D-2DBE-422A-B67A-2EDCEC9CC90B}" presName="bgRect" presStyleLbl="bgShp" presStyleIdx="2" presStyleCnt="3"/>
      <dgm:spPr>
        <a:solidFill>
          <a:srgbClr val="00B050"/>
        </a:solidFill>
      </dgm:spPr>
    </dgm:pt>
    <dgm:pt modelId="{803697C2-3D94-4E42-8832-466C0C4C1986}" type="pres">
      <dgm:prSet presAssocID="{51F7610D-2DBE-422A-B67A-2EDCEC9CC9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9359F4CA-FD8E-4AB6-B947-C462086337BA}" type="pres">
      <dgm:prSet presAssocID="{51F7610D-2DBE-422A-B67A-2EDCEC9CC90B}" presName="spaceRect" presStyleCnt="0"/>
      <dgm:spPr/>
    </dgm:pt>
    <dgm:pt modelId="{7EDC02D0-D12B-46C1-ABE8-A5F56BF31764}" type="pres">
      <dgm:prSet presAssocID="{51F7610D-2DBE-422A-B67A-2EDCEC9CC9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D5A9505-3B93-4EAF-AD09-55F433ABF150}" type="presOf" srcId="{E4AFBE1C-40F6-4DF5-84C6-C270B1597E6C}" destId="{5D79EFE2-8304-4B6B-8978-795616C5B1EA}" srcOrd="0" destOrd="0" presId="urn:microsoft.com/office/officeart/2018/2/layout/IconVerticalSolidList"/>
    <dgm:cxn modelId="{61C76C12-9DFF-4EE9-9EDB-9CB1E63E8B1D}" type="presOf" srcId="{DED1CF08-DB26-436A-8945-CD75291FD552}" destId="{91CAC75A-64F2-45C2-A683-0701C9970EB2}" srcOrd="0" destOrd="0" presId="urn:microsoft.com/office/officeart/2018/2/layout/IconVerticalSolidList"/>
    <dgm:cxn modelId="{4427D660-3124-4896-A54C-AF27837D54EC}" srcId="{DED1CF08-DB26-436A-8945-CD75291FD552}" destId="{E4AFBE1C-40F6-4DF5-84C6-C270B1597E6C}" srcOrd="1" destOrd="0" parTransId="{CE2908F5-1EB3-4412-B1CE-BDE2A7616A27}" sibTransId="{991078E6-B060-4194-BC8E-2B3BED7A25B6}"/>
    <dgm:cxn modelId="{87725773-7F03-4FE9-B6AB-820A35D7A6EF}" srcId="{DED1CF08-DB26-436A-8945-CD75291FD552}" destId="{51F7610D-2DBE-422A-B67A-2EDCEC9CC90B}" srcOrd="2" destOrd="0" parTransId="{E18C7B45-4326-486E-A300-8B2868D52685}" sibTransId="{2EAA08C3-82AF-4089-9E37-42F0664549A6}"/>
    <dgm:cxn modelId="{D980B493-E02B-4421-860D-1BFB456C4547}" type="presOf" srcId="{51F7610D-2DBE-422A-B67A-2EDCEC9CC90B}" destId="{7EDC02D0-D12B-46C1-ABE8-A5F56BF31764}" srcOrd="0" destOrd="0" presId="urn:microsoft.com/office/officeart/2018/2/layout/IconVerticalSolidList"/>
    <dgm:cxn modelId="{DE4768CB-5460-4497-A9D0-0FDC12B28B29}" srcId="{DED1CF08-DB26-436A-8945-CD75291FD552}" destId="{2868B2C4-8C25-44F6-BBA6-830FDECF326C}" srcOrd="0" destOrd="0" parTransId="{535AEF9F-DD0A-4B23-8090-957166DF888C}" sibTransId="{0EAEBC37-B23B-40E0-A6ED-3C491FDF5E26}"/>
    <dgm:cxn modelId="{A718FBD1-E0BB-41C3-BB92-FC808C6D9D29}" type="presOf" srcId="{2868B2C4-8C25-44F6-BBA6-830FDECF326C}" destId="{5513B6B1-4681-4D1A-B000-A1E47DAD72B2}" srcOrd="0" destOrd="0" presId="urn:microsoft.com/office/officeart/2018/2/layout/IconVerticalSolidList"/>
    <dgm:cxn modelId="{49E0CBDD-3062-4F81-ACCC-B06CFAFBFE2E}" type="presParOf" srcId="{91CAC75A-64F2-45C2-A683-0701C9970EB2}" destId="{E36CD505-6E9A-480A-9841-80586126D287}" srcOrd="0" destOrd="0" presId="urn:microsoft.com/office/officeart/2018/2/layout/IconVerticalSolidList"/>
    <dgm:cxn modelId="{6F2BD003-5F74-47B7-897C-43574DE693E3}" type="presParOf" srcId="{E36CD505-6E9A-480A-9841-80586126D287}" destId="{567021AF-42CA-4AC2-BFF2-2C0AA5678509}" srcOrd="0" destOrd="0" presId="urn:microsoft.com/office/officeart/2018/2/layout/IconVerticalSolidList"/>
    <dgm:cxn modelId="{D03F3BD2-1FD5-498C-8780-67A5B7D6972B}" type="presParOf" srcId="{E36CD505-6E9A-480A-9841-80586126D287}" destId="{992EDCA0-CBDD-4E56-9706-6890BE41FA0C}" srcOrd="1" destOrd="0" presId="urn:microsoft.com/office/officeart/2018/2/layout/IconVerticalSolidList"/>
    <dgm:cxn modelId="{FA1CD9BD-F6D8-416C-BE96-E0BB56693F9E}" type="presParOf" srcId="{E36CD505-6E9A-480A-9841-80586126D287}" destId="{D17C62D7-18C3-4F07-9DD4-FC1623AEC196}" srcOrd="2" destOrd="0" presId="urn:microsoft.com/office/officeart/2018/2/layout/IconVerticalSolidList"/>
    <dgm:cxn modelId="{1346288D-FD84-47F6-8C2A-2E1B47BC0361}" type="presParOf" srcId="{E36CD505-6E9A-480A-9841-80586126D287}" destId="{5513B6B1-4681-4D1A-B000-A1E47DAD72B2}" srcOrd="3" destOrd="0" presId="urn:microsoft.com/office/officeart/2018/2/layout/IconVerticalSolidList"/>
    <dgm:cxn modelId="{5DAEB7B4-AB17-4A15-B4BE-AC7ED2B8B61D}" type="presParOf" srcId="{91CAC75A-64F2-45C2-A683-0701C9970EB2}" destId="{9B29EF02-B875-488B-89CF-286FD994773D}" srcOrd="1" destOrd="0" presId="urn:microsoft.com/office/officeart/2018/2/layout/IconVerticalSolidList"/>
    <dgm:cxn modelId="{617F4B25-B7D0-4968-B114-CB9338467778}" type="presParOf" srcId="{91CAC75A-64F2-45C2-A683-0701C9970EB2}" destId="{87BB272A-FAF1-4352-9D44-67FD89CC1410}" srcOrd="2" destOrd="0" presId="urn:microsoft.com/office/officeart/2018/2/layout/IconVerticalSolidList"/>
    <dgm:cxn modelId="{CACDC6EC-CB1F-4B0B-848D-368FF9606530}" type="presParOf" srcId="{87BB272A-FAF1-4352-9D44-67FD89CC1410}" destId="{0A41E211-EC87-4A26-A89F-4395D7520123}" srcOrd="0" destOrd="0" presId="urn:microsoft.com/office/officeart/2018/2/layout/IconVerticalSolidList"/>
    <dgm:cxn modelId="{5AE587F0-943A-4061-B9DF-FC159D9E42E3}" type="presParOf" srcId="{87BB272A-FAF1-4352-9D44-67FD89CC1410}" destId="{A6199271-6004-4880-9A91-59288FC3F491}" srcOrd="1" destOrd="0" presId="urn:microsoft.com/office/officeart/2018/2/layout/IconVerticalSolidList"/>
    <dgm:cxn modelId="{F46537F0-1DD2-4379-92D4-003A7CEFCE98}" type="presParOf" srcId="{87BB272A-FAF1-4352-9D44-67FD89CC1410}" destId="{CE305585-A4DB-4BE9-BD89-6D888D962FE6}" srcOrd="2" destOrd="0" presId="urn:microsoft.com/office/officeart/2018/2/layout/IconVerticalSolidList"/>
    <dgm:cxn modelId="{6BF9265A-2E9E-455F-ADE2-DC03AB627B81}" type="presParOf" srcId="{87BB272A-FAF1-4352-9D44-67FD89CC1410}" destId="{5D79EFE2-8304-4B6B-8978-795616C5B1EA}" srcOrd="3" destOrd="0" presId="urn:microsoft.com/office/officeart/2018/2/layout/IconVerticalSolidList"/>
    <dgm:cxn modelId="{653C9C6B-E65A-405F-B39A-5F64273CC1DE}" type="presParOf" srcId="{91CAC75A-64F2-45C2-A683-0701C9970EB2}" destId="{404D021E-3574-437B-A46E-8CBE115BC63C}" srcOrd="3" destOrd="0" presId="urn:microsoft.com/office/officeart/2018/2/layout/IconVerticalSolidList"/>
    <dgm:cxn modelId="{A1B95251-D6CD-457E-8F74-967A96FA9BDE}" type="presParOf" srcId="{91CAC75A-64F2-45C2-A683-0701C9970EB2}" destId="{E8BB87AA-C9AA-4AF5-8B62-3F7D6FF12B62}" srcOrd="4" destOrd="0" presId="urn:microsoft.com/office/officeart/2018/2/layout/IconVerticalSolidList"/>
    <dgm:cxn modelId="{7E93BAC7-608F-4B2F-95E6-3921C8BACDFB}" type="presParOf" srcId="{E8BB87AA-C9AA-4AF5-8B62-3F7D6FF12B62}" destId="{C2C809AA-59FB-4B08-B69C-A14A4B52CC3D}" srcOrd="0" destOrd="0" presId="urn:microsoft.com/office/officeart/2018/2/layout/IconVerticalSolidList"/>
    <dgm:cxn modelId="{0670FB43-5FAA-40AB-9FBF-3AF7FC9BD1A0}" type="presParOf" srcId="{E8BB87AA-C9AA-4AF5-8B62-3F7D6FF12B62}" destId="{803697C2-3D94-4E42-8832-466C0C4C1986}" srcOrd="1" destOrd="0" presId="urn:microsoft.com/office/officeart/2018/2/layout/IconVerticalSolidList"/>
    <dgm:cxn modelId="{7C6E8288-DD81-4F50-B2AE-2B46A74F197E}" type="presParOf" srcId="{E8BB87AA-C9AA-4AF5-8B62-3F7D6FF12B62}" destId="{9359F4CA-FD8E-4AB6-B947-C462086337BA}" srcOrd="2" destOrd="0" presId="urn:microsoft.com/office/officeart/2018/2/layout/IconVerticalSolidList"/>
    <dgm:cxn modelId="{1C96D1CB-B674-40C8-A992-7CCF70B6C82A}" type="presParOf" srcId="{E8BB87AA-C9AA-4AF5-8B62-3F7D6FF12B62}" destId="{7EDC02D0-D12B-46C1-ABE8-A5F56BF317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021AF-42CA-4AC2-BFF2-2C0AA567850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EDCA0-CBDD-4E56-9706-6890BE41FA0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3B6B1-4681-4D1A-B000-A1E47DAD72B2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Sportprofil als Partnerschule des Sports und Eliteschule des Fußballs (KSC, Budo-Club…)</a:t>
          </a:r>
          <a:endParaRPr lang="en-US" sz="2500" kern="1200" dirty="0"/>
        </a:p>
      </dsp:txBody>
      <dsp:txXfrm>
        <a:off x="1493203" y="552"/>
        <a:ext cx="6736396" cy="1292816"/>
      </dsp:txXfrm>
    </dsp:sp>
    <dsp:sp modelId="{0A41E211-EC87-4A26-A89F-4395D7520123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9271-6004-4880-9A91-59288FC3F49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9EFE2-8304-4B6B-8978-795616C5B1EA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Anpassung des Stundenplans</a:t>
          </a:r>
          <a:endParaRPr lang="en-US" sz="2500" kern="1200"/>
        </a:p>
      </dsp:txBody>
      <dsp:txXfrm>
        <a:off x="1493203" y="1616573"/>
        <a:ext cx="6736396" cy="1292816"/>
      </dsp:txXfrm>
    </dsp:sp>
    <dsp:sp modelId="{C2C809AA-59FB-4B08-B69C-A14A4B52CC3D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697C2-3D94-4E42-8832-466C0C4C198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02D0-D12B-46C1-ABE8-A5F56BF31764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Ermöglichen von Teilnahme an Frühtraining, Lehrgängen, Turnieren, etc.</a:t>
          </a:r>
          <a:endParaRPr lang="en-US" sz="2500" kern="1200" dirty="0"/>
        </a:p>
      </dsp:txBody>
      <dsp:txXfrm>
        <a:off x="1493203" y="3232593"/>
        <a:ext cx="67363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85EE-A9AB-436A-BAC6-789D857E1875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A5379-278E-40E2-8C02-55B81A77E2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00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1888" y="330944"/>
            <a:ext cx="1020762" cy="1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Titel des Vortrags</a:t>
            </a:r>
          </a:p>
        </p:txBody>
      </p:sp>
      <p:sp>
        <p:nvSpPr>
          <p:cNvPr id="3075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sp>
      <p:sp>
        <p:nvSpPr>
          <p:cNvPr id="30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1888" y="4716314"/>
            <a:ext cx="4533900" cy="446530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8088" y="9474191"/>
            <a:ext cx="2362200" cy="1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Vortragender, Anlass, 1. Dezember 2003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838" y="9472594"/>
            <a:ext cx="582612" cy="1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r>
              <a:rPr lang="de-DE"/>
              <a:t>Seite </a:t>
            </a:r>
            <a:fld id="{7BF2E6C9-1A97-4703-A20C-428E8101FF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9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5" y="9473784"/>
            <a:ext cx="395941" cy="153888"/>
          </a:xfrm>
        </p:spPr>
        <p:txBody>
          <a:bodyPr/>
          <a:lstStyle/>
          <a:p>
            <a:r>
              <a:rPr lang="de-DE"/>
              <a:t>Seite </a:t>
            </a:r>
            <a:fld id="{7BF2E6C9-1A97-4703-A20C-428E8101FF2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7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7BF2E6C9-1A97-4703-A20C-428E8101FF2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03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7BF2E6C9-1A97-4703-A20C-428E8101FF2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20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7BF2E6C9-1A97-4703-A20C-428E8101FF2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0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7BF2E6C9-1A97-4703-A20C-428E8101FF2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4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6EEF-B690-4D36-BAA7-D039EC73196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4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260647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247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43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512488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260647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1784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7908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6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565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40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9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260647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25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260649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35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031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8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260649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9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10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3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373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3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60649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36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192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91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260649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128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5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576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200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268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BEC7-EE5F-42E0-849D-0882891CB783}" type="datetimeFigureOut">
              <a:rPr lang="de-DE" smtClean="0"/>
              <a:t>13.03.2026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0639-9AAC-49B0-93CB-5D56A6330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1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64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7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b="12845"/>
          <a:stretch/>
        </p:blipFill>
        <p:spPr>
          <a:xfrm>
            <a:off x="0" y="332657"/>
            <a:ext cx="5796616" cy="652534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260647"/>
            <a:ext cx="6300192" cy="6597353"/>
          </a:xfrm>
          <a:prstGeom prst="rect">
            <a:avLst/>
          </a:prstGeom>
          <a:solidFill>
            <a:schemeClr val="bg1">
              <a:alpha val="5882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1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7" y="260648"/>
            <a:ext cx="2123728" cy="7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89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06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3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52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D2E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2"/>
        </a:buBlip>
        <a:defRPr sz="32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3"/>
        </a:buBlip>
        <a:defRPr sz="2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ABBEC7-EE5F-42E0-849D-0882891CB783}" type="datetimeFigureOut">
              <a:rPr lang="de-DE" smtClean="0"/>
              <a:pPr/>
              <a:t>13.03.2026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7F0639-9AAC-49B0-93CB-5D56A633097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4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D2E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32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2"/>
        </a:buBlip>
        <a:defRPr sz="28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voltz@ebs-karlsruhe.de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ewo.kultus-bw.de/BewO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mailto:lechner@ebs-karlsruhe.de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hyperlink" Target="mailto:gebert@ebs-karlsruhe.de" TargetMode="External"/><Relationship Id="rId4" Type="http://schemas.openxmlformats.org/officeDocument/2006/relationships/hyperlink" Target="mailto:karsten@ebs-karlsruhe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de-DE" dirty="0"/>
              <a:t>Berufskolleg 1 und Berufskolleg 2 an der EBS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de-DE" b="1" dirty="0"/>
              <a:t>Zwei einjährige, aufeinander aufbauende Schulgänge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361242F8-B50B-41A1-AB8A-6616614B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FEC37CC-B11F-4BC3-A09B-268BF93A65EF}" type="slidenum">
              <a:rPr lang="de-DE" smtClean="0"/>
              <a:pPr>
                <a:spcAft>
                  <a:spcPts val="600"/>
                </a:spcAft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19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Unser Leitbild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675427B-54EE-4B07-A9F4-6A1136239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itbild">
            <a:hlinkClick r:id="" action="ppaction://media"/>
            <a:extLst>
              <a:ext uri="{FF2B5EF4-FFF2-40B4-BE49-F238E27FC236}">
                <a16:creationId xmlns:a16="http://schemas.microsoft.com/office/drawing/2014/main" id="{AB1B06B3-60AF-45BC-BF03-5298A00B4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4700" y="658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9" y="4293096"/>
            <a:ext cx="6106259" cy="1314450"/>
          </a:xfrm>
        </p:spPr>
        <p:txBody>
          <a:bodyPr>
            <a:normAutofit/>
          </a:bodyPr>
          <a:lstStyle/>
          <a:p>
            <a:r>
              <a:rPr lang="de-DE" sz="1600" b="1" dirty="0"/>
              <a:t>Abteilungsleiter Weiterführende Schularten</a:t>
            </a:r>
          </a:p>
          <a:p>
            <a:r>
              <a:rPr lang="de-DE" sz="1600" b="1" dirty="0" err="1"/>
              <a:t>StD</a:t>
            </a:r>
            <a:r>
              <a:rPr lang="de-DE" sz="1600" b="1" dirty="0"/>
              <a:t> Tilo Voltz</a:t>
            </a:r>
          </a:p>
          <a:p>
            <a:r>
              <a:rPr lang="de-DE" sz="1600" b="1" dirty="0"/>
              <a:t>Tel: 0721-133-3507</a:t>
            </a:r>
          </a:p>
          <a:p>
            <a:r>
              <a:rPr lang="de-DE" sz="1600" dirty="0">
                <a:hlinkClick r:id="rId2"/>
              </a:rPr>
              <a:t>voltz@ebs-karlsruhe.de</a:t>
            </a:r>
            <a:endParaRPr lang="de-DE" sz="1600" dirty="0"/>
          </a:p>
          <a:p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3DAA692-68DE-4584-A0F4-A9DD7015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0455"/>
            <a:ext cx="1944216" cy="29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06FFB-D19C-484C-86E2-DA8E96631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62880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de-DE" dirty="0"/>
              <a:t>Anmeldung für BK I und BK 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A7988E-1559-4165-86E3-1121C2E10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946760"/>
            <a:ext cx="8496944" cy="2161406"/>
          </a:xfrm>
        </p:spPr>
        <p:txBody>
          <a:bodyPr/>
          <a:lstStyle/>
          <a:p>
            <a:r>
              <a:rPr lang="de-DE" b="1" dirty="0"/>
              <a:t>…erfolgt zentral über das </a:t>
            </a:r>
            <a:br>
              <a:rPr lang="de-DE" b="1" dirty="0"/>
            </a:br>
            <a:r>
              <a:rPr lang="de-DE" b="1" dirty="0"/>
              <a:t>Bewerberverfahren Online (</a:t>
            </a:r>
            <a:r>
              <a:rPr lang="de-DE" b="1" dirty="0" err="1"/>
              <a:t>BewO</a:t>
            </a:r>
            <a:r>
              <a:rPr lang="de-DE" b="1" dirty="0"/>
              <a:t>)</a:t>
            </a:r>
          </a:p>
          <a:p>
            <a:r>
              <a:rPr lang="de-DE" b="1" dirty="0">
                <a:hlinkClick r:id="rId2"/>
              </a:rPr>
              <a:t>https://bewo.kultus-bw.de/BewO</a:t>
            </a:r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382DA4-F66A-4E60-A280-64E7709A3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86139"/>
            <a:ext cx="7772400" cy="1470025"/>
          </a:xfrm>
        </p:spPr>
        <p:txBody>
          <a:bodyPr anchor="ctr">
            <a:normAutofit/>
          </a:bodyPr>
          <a:lstStyle/>
          <a:p>
            <a:r>
              <a:rPr lang="de-DE" sz="4800" dirty="0"/>
              <a:t>Berufskolleg 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DACFAA-97C4-4260-AF5E-1A636C12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41" y="3004127"/>
            <a:ext cx="8551718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/>
              <a:t>Vermittelt die kaufmännischen Grundlagen für das BK2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Handlungsorientierung in Geschäftsprozessen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Vertieft allgemeinbildende Fächer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Keine Abschlussprüfung, aber zentrale Klassenarbeit in Betriebswirtschaftslehre (BWL)</a:t>
            </a:r>
          </a:p>
          <a:p>
            <a:pPr>
              <a:lnSpc>
                <a:spcPct val="90000"/>
              </a:lnSpc>
            </a:pPr>
            <a:endParaRPr lang="de-DE" sz="28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668891-6BA1-4046-A3C5-AF68F5B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EC37CC-B11F-4BC3-A09B-268BF93A65EF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2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382DA4-F66A-4E60-A280-64E7709A3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063" y="1049770"/>
            <a:ext cx="7772400" cy="1470025"/>
          </a:xfrm>
        </p:spPr>
        <p:txBody>
          <a:bodyPr anchor="ctr">
            <a:normAutofit/>
          </a:bodyPr>
          <a:lstStyle/>
          <a:p>
            <a:r>
              <a:rPr lang="de-DE" sz="4800" dirty="0"/>
              <a:t>Berufskolleg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DACFAA-97C4-4260-AF5E-1A636C12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26328"/>
            <a:ext cx="91440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/>
              <a:t>Zulassungsvoraussetzung: BK1-Abschluss mit Kernfach-Durchschnitt von mind. 3,0 (D, M, E, BWL)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Vertiefung des kaufmännischen Wissens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Weiterführung Geschäftsprozesse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Schriftliche Abschlussprüfung für die Fachhochschulreife</a:t>
            </a:r>
          </a:p>
          <a:p>
            <a:pPr>
              <a:lnSpc>
                <a:spcPct val="90000"/>
              </a:lnSpc>
            </a:pPr>
            <a:r>
              <a:rPr lang="de-DE" sz="2800" b="1" dirty="0"/>
              <a:t>Prüfung zum Wirtschaftsassistenten möglich</a:t>
            </a:r>
          </a:p>
          <a:p>
            <a:pPr>
              <a:lnSpc>
                <a:spcPct val="90000"/>
              </a:lnSpc>
            </a:pPr>
            <a:endParaRPr lang="de-DE" sz="28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668891-6BA1-4046-A3C5-AF68F5B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EC37CC-B11F-4BC3-A09B-268BF93A65EF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4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D03CE-8808-4DD2-82E9-0FF439AE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/>
              <a:t>Besonderheiten im BK 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4D08F3-F7A5-46E1-A1FC-551A55AC6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476C9-49AE-4D5D-A9EA-B3E235D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EC37CC-B11F-4BC3-A09B-268BF93A65EF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71561E93-D345-4EE7-9D36-CC9B86535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42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5EEF865-C211-4BE2-9852-C16D890BEFAF}"/>
              </a:ext>
            </a:extLst>
          </p:cNvPr>
          <p:cNvSpPr txBox="1"/>
          <p:nvPr/>
        </p:nvSpPr>
        <p:spPr>
          <a:xfrm>
            <a:off x="290945" y="78134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de-DE" sz="2800" b="1" dirty="0">
                <a:solidFill>
                  <a:srgbClr val="2D2E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Besonderheiten in den Berufskollegs</a:t>
            </a:r>
          </a:p>
        </p:txBody>
      </p:sp>
    </p:spTree>
    <p:extLst>
      <p:ext uri="{BB962C8B-B14F-4D97-AF65-F5344CB8AC3E}">
        <p14:creationId xmlns:p14="http://schemas.microsoft.com/office/powerpoint/2010/main" val="237183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1411" y="1357057"/>
            <a:ext cx="5760640" cy="288032"/>
          </a:xfrm>
        </p:spPr>
        <p:txBody>
          <a:bodyPr>
            <a:normAutofit fontScale="90000"/>
          </a:bodyPr>
          <a:lstStyle/>
          <a:p>
            <a:r>
              <a:rPr lang="de-DE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Unterstützungssysteme</a:t>
            </a:r>
            <a:b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sz="2400" dirty="0"/>
            </a:br>
            <a:endParaRPr lang="de-DE" sz="1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172" y="3737612"/>
            <a:ext cx="8731316" cy="1857413"/>
          </a:xfrm>
        </p:spPr>
        <p:txBody>
          <a:bodyPr>
            <a:normAutofit fontScale="92500"/>
          </a:bodyPr>
          <a:lstStyle/>
          <a:p>
            <a:pPr algn="l"/>
            <a:r>
              <a:rPr lang="de-DE" sz="1500" b="1" dirty="0">
                <a:solidFill>
                  <a:srgbClr val="C00000"/>
                </a:solidFill>
              </a:rPr>
              <a:t>Schulsozialarbeiterin (B. A.)	</a:t>
            </a:r>
            <a:r>
              <a:rPr lang="de-DE" b="1" dirty="0">
                <a:solidFill>
                  <a:srgbClr val="C00000"/>
                </a:solidFill>
              </a:rPr>
              <a:t>	</a:t>
            </a:r>
            <a:r>
              <a:rPr lang="de-DE" sz="1500" b="1" dirty="0">
                <a:solidFill>
                  <a:srgbClr val="C00000"/>
                </a:solidFill>
              </a:rPr>
              <a:t>Beratungslehrerin 	                 Sonderpädagogischer 							            Dienst</a:t>
            </a:r>
          </a:p>
          <a:p>
            <a:pPr algn="l"/>
            <a:r>
              <a:rPr lang="de-DE" sz="1500" b="1" dirty="0">
                <a:solidFill>
                  <a:schemeClr val="tx1"/>
                </a:solidFill>
              </a:rPr>
              <a:t>        Tabea Gottstein</a:t>
            </a:r>
            <a:r>
              <a:rPr lang="de-DE" sz="1500" b="1" dirty="0"/>
              <a:t>			</a:t>
            </a:r>
            <a:r>
              <a:rPr lang="de-DE" sz="1500" b="1" dirty="0">
                <a:solidFill>
                  <a:schemeClr val="tx1"/>
                </a:solidFill>
              </a:rPr>
              <a:t>OStR‘ Charlotte Karsten                   SOL Ramón Gebert</a:t>
            </a:r>
          </a:p>
          <a:p>
            <a:pPr algn="l"/>
            <a:r>
              <a:rPr lang="de-DE" sz="1500" dirty="0">
                <a:hlinkClick r:id="rId3"/>
              </a:rPr>
              <a:t>gottstein@ebs-karlsruhe.de</a:t>
            </a:r>
            <a:r>
              <a:rPr lang="de-DE" sz="1500" dirty="0"/>
              <a:t> 	</a:t>
            </a:r>
            <a:r>
              <a:rPr lang="de-DE" dirty="0"/>
              <a:t>	</a:t>
            </a:r>
            <a:r>
              <a:rPr lang="de-DE" sz="1500" dirty="0">
                <a:hlinkClick r:id="rId4"/>
              </a:rPr>
              <a:t>karsten@ebs-karlsruhe.de</a:t>
            </a:r>
            <a:r>
              <a:rPr lang="de-DE" sz="1500" dirty="0"/>
              <a:t>	</a:t>
            </a:r>
            <a:r>
              <a:rPr lang="de-DE" sz="1500" dirty="0">
                <a:hlinkClick r:id="rId5"/>
              </a:rPr>
              <a:t>gebert@ebs-karlsruhe.de</a:t>
            </a:r>
            <a:endParaRPr lang="de-DE" sz="1500" dirty="0"/>
          </a:p>
          <a:p>
            <a:pPr algn="l"/>
            <a:r>
              <a:rPr lang="de-DE" sz="1500" dirty="0"/>
              <a:t>	</a:t>
            </a:r>
          </a:p>
          <a:p>
            <a:pPr algn="l"/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/>
          <a:stretch/>
        </p:blipFill>
        <p:spPr bwMode="auto">
          <a:xfrm>
            <a:off x="4139953" y="1799510"/>
            <a:ext cx="1202799" cy="16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E08326-466D-4385-B1A9-ACF110833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31800" r="18328" b="17949"/>
          <a:stretch/>
        </p:blipFill>
        <p:spPr bwMode="auto">
          <a:xfrm>
            <a:off x="1043608" y="1799510"/>
            <a:ext cx="1368153" cy="16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3E9A40-E061-456C-93F5-5AC089F0B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9768" r="9038" b="25117"/>
          <a:stretch/>
        </p:blipFill>
        <p:spPr bwMode="auto">
          <a:xfrm>
            <a:off x="7164289" y="1799511"/>
            <a:ext cx="1221945" cy="16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90258"/>
      </p:ext>
    </p:extLst>
  </p:cSld>
  <p:clrMapOvr>
    <a:masterClrMapping/>
  </p:clrMapOvr>
</p:sld>
</file>

<file path=ppt/theme/theme1.xml><?xml version="1.0" encoding="utf-8"?>
<a:theme xmlns:a="http://schemas.openxmlformats.org/drawingml/2006/main" name="EBS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BS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Bildschirmpräsentation (4:3)</PresentationFormat>
  <Paragraphs>41</Paragraphs>
  <Slides>8</Slides>
  <Notes>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EBS-Vorlage</vt:lpstr>
      <vt:lpstr>1_EBS-Vorlage</vt:lpstr>
      <vt:lpstr>Berufskolleg 1 und Berufskolleg 2 an der EBS</vt:lpstr>
      <vt:lpstr>Unser Leitbild</vt:lpstr>
      <vt:lpstr>PowerPoint-Präsentation</vt:lpstr>
      <vt:lpstr>Anmeldung für BK I und BK II</vt:lpstr>
      <vt:lpstr>Berufskolleg 1</vt:lpstr>
      <vt:lpstr>Berufskolleg 2</vt:lpstr>
      <vt:lpstr>Besonderheiten im BK 1</vt:lpstr>
      <vt:lpstr>Unterstützungssysteme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Berufskolleg 1 und Berufskolleg 2 an der EBS</dc:title>
  <dc:creator>Axel Schmitt</dc:creator>
  <cp:lastModifiedBy>Abteilungsleiter VZ</cp:lastModifiedBy>
  <cp:revision>6</cp:revision>
  <dcterms:created xsi:type="dcterms:W3CDTF">2021-01-27T07:12:30Z</dcterms:created>
  <dcterms:modified xsi:type="dcterms:W3CDTF">2026-03-13T09:51:24Z</dcterms:modified>
</cp:coreProperties>
</file>