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64" r:id="rId3"/>
    <p:sldId id="265" r:id="rId4"/>
    <p:sldId id="284" r:id="rId5"/>
    <p:sldId id="282" r:id="rId6"/>
    <p:sldId id="266" r:id="rId7"/>
    <p:sldId id="283" r:id="rId8"/>
    <p:sldId id="280" r:id="rId9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2E7A"/>
    <a:srgbClr val="5F5F5F"/>
    <a:srgbClr val="777777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1" d="100"/>
          <a:sy n="141" d="100"/>
        </p:scale>
        <p:origin x="6102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A0F8F-67C0-4D9C-93A2-71CED777D3EB}" type="datetimeFigureOut">
              <a:rPr lang="de-DE" smtClean="0"/>
              <a:t>13.03.2026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35013-B47F-4B3A-9A0C-E8DEBE4E98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9843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B6EEF-B690-4D36-BAA7-D039EC73196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4435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0" b="12845"/>
          <a:stretch/>
        </p:blipFill>
        <p:spPr>
          <a:xfrm>
            <a:off x="0" y="249493"/>
            <a:ext cx="5796616" cy="489400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5F5F5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BEC7-EE5F-42E0-849D-0882891CB783}" type="datetimeFigureOut">
              <a:rPr lang="de-DE" smtClean="0"/>
              <a:t>13.03.2026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0639-9AAC-49B0-93CB-5D56A6330972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417" y="195487"/>
            <a:ext cx="2123728" cy="57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1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0" b="12845"/>
          <a:stretch/>
        </p:blipFill>
        <p:spPr>
          <a:xfrm>
            <a:off x="0" y="249493"/>
            <a:ext cx="5796616" cy="489400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BEC7-EE5F-42E0-849D-0882891CB783}" type="datetimeFigureOut">
              <a:rPr lang="de-DE" smtClean="0"/>
              <a:t>13.03.2026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0639-9AAC-49B0-93CB-5D56A6330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3341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0" b="12845"/>
          <a:stretch/>
        </p:blipFill>
        <p:spPr>
          <a:xfrm>
            <a:off x="0" y="249493"/>
            <a:ext cx="5796616" cy="4894008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>
            <a:off x="0" y="195486"/>
            <a:ext cx="6300192" cy="4948015"/>
          </a:xfrm>
          <a:prstGeom prst="rect">
            <a:avLst/>
          </a:prstGeom>
          <a:solidFill>
            <a:schemeClr val="bg1">
              <a:alpha val="58824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BEC7-EE5F-42E0-849D-0882891CB783}" type="datetimeFigureOut">
              <a:rPr lang="de-DE" smtClean="0"/>
              <a:t>13.03.2026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0639-9AAC-49B0-93CB-5D56A6330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6724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BEC7-EE5F-42E0-849D-0882891CB783}" type="datetimeFigureOut">
              <a:rPr lang="de-DE" smtClean="0"/>
              <a:t>13.03.2026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0639-9AAC-49B0-93CB-5D56A6330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9634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0" b="12845"/>
          <a:stretch/>
        </p:blipFill>
        <p:spPr>
          <a:xfrm>
            <a:off x="0" y="249493"/>
            <a:ext cx="5796616" cy="4894008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BEC7-EE5F-42E0-849D-0882891CB783}" type="datetimeFigureOut">
              <a:rPr lang="de-DE" smtClean="0"/>
              <a:t>13.03.2026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0639-9AAC-49B0-93CB-5D56A6330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9512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0" b="12845"/>
          <a:stretch/>
        </p:blipFill>
        <p:spPr>
          <a:xfrm>
            <a:off x="0" y="249493"/>
            <a:ext cx="5796616" cy="4894008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>
          <a:xfrm>
            <a:off x="0" y="195486"/>
            <a:ext cx="6300192" cy="4948015"/>
          </a:xfrm>
          <a:prstGeom prst="rect">
            <a:avLst/>
          </a:prstGeom>
          <a:solidFill>
            <a:schemeClr val="bg1">
              <a:alpha val="58824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BEC7-EE5F-42E0-849D-0882891CB783}" type="datetimeFigureOut">
              <a:rPr lang="de-DE" smtClean="0"/>
              <a:t>13.03.2026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0639-9AAC-49B0-93CB-5D56A6330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3178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BEC7-EE5F-42E0-849D-0882891CB783}" type="datetimeFigureOut">
              <a:rPr lang="de-DE" smtClean="0"/>
              <a:t>13.03.2026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0639-9AAC-49B0-93CB-5D56A6330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7790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BEC7-EE5F-42E0-849D-0882891CB783}" type="datetimeFigureOut">
              <a:rPr lang="de-DE" smtClean="0"/>
              <a:t>13.03.2026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0639-9AAC-49B0-93CB-5D56A6330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9865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BEC7-EE5F-42E0-849D-0882891CB783}" type="datetimeFigureOut">
              <a:rPr lang="de-DE" smtClean="0"/>
              <a:t>13.03.2026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0639-9AAC-49B0-93CB-5D56A6330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6656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BEC7-EE5F-42E0-849D-0882891CB783}" type="datetimeFigureOut">
              <a:rPr lang="de-DE" smtClean="0"/>
              <a:t>13.03.2026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0639-9AAC-49B0-93CB-5D56A6330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6406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BEC7-EE5F-42E0-849D-0882891CB783}" type="datetimeFigureOut">
              <a:rPr lang="de-DE" smtClean="0"/>
              <a:t>13.03.2026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0639-9AAC-49B0-93CB-5D56A6330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4908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0" b="12845"/>
          <a:stretch/>
        </p:blipFill>
        <p:spPr>
          <a:xfrm>
            <a:off x="0" y="249493"/>
            <a:ext cx="5796616" cy="4894008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0" y="195486"/>
            <a:ext cx="6300192" cy="4948015"/>
          </a:xfrm>
          <a:prstGeom prst="rect">
            <a:avLst/>
          </a:prstGeom>
          <a:solidFill>
            <a:schemeClr val="bg1">
              <a:alpha val="58824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5F5F5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BEC7-EE5F-42E0-849D-0882891CB783}" type="datetimeFigureOut">
              <a:rPr lang="de-DE" smtClean="0"/>
              <a:t>13.03.2026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0639-9AAC-49B0-93CB-5D56A6330972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417" y="195487"/>
            <a:ext cx="2123728" cy="57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82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BEC7-EE5F-42E0-849D-0882891CB783}" type="datetimeFigureOut">
              <a:rPr lang="de-DE" smtClean="0"/>
              <a:t>13.03.2026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0639-9AAC-49B0-93CB-5D56A6330972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417" y="195487"/>
            <a:ext cx="2123728" cy="57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13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BEC7-EE5F-42E0-849D-0882891CB783}" type="datetimeFigureOut">
              <a:rPr lang="de-DE" smtClean="0"/>
              <a:t>13.03.2026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0639-9AAC-49B0-93CB-5D56A6330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642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0" b="12845"/>
          <a:stretch/>
        </p:blipFill>
        <p:spPr>
          <a:xfrm>
            <a:off x="0" y="249493"/>
            <a:ext cx="5796616" cy="489400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BEC7-EE5F-42E0-849D-0882891CB783}" type="datetimeFigureOut">
              <a:rPr lang="de-DE" smtClean="0"/>
              <a:t>13.03.2026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0639-9AAC-49B0-93CB-5D56A6330972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417" y="195487"/>
            <a:ext cx="2123728" cy="57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7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0" b="12845"/>
          <a:stretch/>
        </p:blipFill>
        <p:spPr>
          <a:xfrm>
            <a:off x="0" y="249493"/>
            <a:ext cx="5796616" cy="4894008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0" y="195486"/>
            <a:ext cx="6300192" cy="4948015"/>
          </a:xfrm>
          <a:prstGeom prst="rect">
            <a:avLst/>
          </a:prstGeom>
          <a:solidFill>
            <a:schemeClr val="bg1">
              <a:alpha val="58824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BEC7-EE5F-42E0-849D-0882891CB783}" type="datetimeFigureOut">
              <a:rPr lang="de-DE" smtClean="0"/>
              <a:t>13.03.2026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0639-9AAC-49B0-93CB-5D56A6330972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417" y="195487"/>
            <a:ext cx="2123728" cy="57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3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BEC7-EE5F-42E0-849D-0882891CB783}" type="datetimeFigureOut">
              <a:rPr lang="de-DE" smtClean="0"/>
              <a:t>13.03.2026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0639-9AAC-49B0-93CB-5D56A6330972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417" y="195487"/>
            <a:ext cx="2123728" cy="57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38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BEC7-EE5F-42E0-849D-0882891CB783}" type="datetimeFigureOut">
              <a:rPr lang="de-DE" smtClean="0"/>
              <a:t>13.03.2026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0639-9AAC-49B0-93CB-5D56A6330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5068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BEC7-EE5F-42E0-849D-0882891CB783}" type="datetimeFigureOut">
              <a:rPr lang="de-DE" smtClean="0"/>
              <a:t>13.03.2026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0639-9AAC-49B0-93CB-5D56A6330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6813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CABBEC7-EE5F-42E0-849D-0882891CB783}" type="datetimeFigureOut">
              <a:rPr lang="de-DE" smtClean="0"/>
              <a:pPr/>
              <a:t>13.03.2026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7F0639-9AAC-49B0-93CB-5D56A633097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436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0" r:id="rId4"/>
    <p:sldLayoutId id="2147483651" r:id="rId5"/>
    <p:sldLayoutId id="2147483660" r:id="rId6"/>
    <p:sldLayoutId id="2147483661" r:id="rId7"/>
    <p:sldLayoutId id="2147483652" r:id="rId8"/>
    <p:sldLayoutId id="2147483653" r:id="rId9"/>
    <p:sldLayoutId id="2147483654" r:id="rId10"/>
    <p:sldLayoutId id="2147483664" r:id="rId11"/>
    <p:sldLayoutId id="2147483665" r:id="rId12"/>
    <p:sldLayoutId id="2147483655" r:id="rId13"/>
    <p:sldLayoutId id="2147483666" r:id="rId14"/>
    <p:sldLayoutId id="2147483667" r:id="rId15"/>
    <p:sldLayoutId id="2147483656" r:id="rId16"/>
    <p:sldLayoutId id="2147483657" r:id="rId17"/>
    <p:sldLayoutId id="2147483658" r:id="rId18"/>
    <p:sldLayoutId id="2147483659" r:id="rId1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2D2E7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21"/>
        </a:buBlip>
        <a:defRPr sz="3200" kern="1200">
          <a:solidFill>
            <a:srgbClr val="5F5F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22"/>
        </a:buBlip>
        <a:defRPr sz="2800" kern="1200">
          <a:solidFill>
            <a:srgbClr val="5F5F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5F5F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voltz@ebs-karlsruhe.d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bewo.kultus-bw.de/Bew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mailto:lechner@ebs-karlsruhe.de" TargetMode="External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mailto:gebert@ebs-karlsruhe.de" TargetMode="External"/><Relationship Id="rId4" Type="http://schemas.openxmlformats.org/officeDocument/2006/relationships/hyperlink" Target="mailto:karsten@ebs-karlsruhe.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707654"/>
            <a:ext cx="7772400" cy="2304256"/>
          </a:xfrm>
        </p:spPr>
        <p:txBody>
          <a:bodyPr>
            <a:normAutofit fontScale="90000"/>
          </a:bodyPr>
          <a:lstStyle/>
          <a:p>
            <a:br>
              <a:rPr lang="de-D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de-D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Informationen zu den</a:t>
            </a:r>
            <a:b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Weiterführenden Schularten</a:t>
            </a:r>
            <a:br>
              <a:rPr lang="de-DE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de-DE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3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Zweijährige Berufsfachschule für Wirtschaft</a:t>
            </a:r>
            <a:br>
              <a:rPr lang="de-DE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de-DE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Herzlich willkommen</a:t>
            </a:r>
            <a:br>
              <a:rPr lang="de-DE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der </a:t>
            </a:r>
            <a:br>
              <a:rPr lang="de-DE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Engelbert-Bohn-Schule Karlsruhe</a:t>
            </a:r>
            <a:br>
              <a:rPr lang="de-DE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de-D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4515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1" y="87474"/>
            <a:ext cx="5418713" cy="810091"/>
          </a:xfrm>
        </p:spPr>
        <p:txBody>
          <a:bodyPr>
            <a:normAutofit/>
          </a:bodyPr>
          <a:lstStyle/>
          <a:p>
            <a:r>
              <a:rPr lang="de-DE" sz="3200" dirty="0"/>
              <a:t>Unser Leitbild</a:t>
            </a:r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32" y="1007686"/>
            <a:ext cx="7793736" cy="409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61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1403648" y="3435846"/>
            <a:ext cx="6106259" cy="1314450"/>
          </a:xfrm>
        </p:spPr>
        <p:txBody>
          <a:bodyPr>
            <a:normAutofit/>
          </a:bodyPr>
          <a:lstStyle/>
          <a:p>
            <a:r>
              <a:rPr lang="de-DE" sz="1600" b="1" dirty="0"/>
              <a:t>Abteilungsleiter Weiterführende Schularten</a:t>
            </a:r>
          </a:p>
          <a:p>
            <a:r>
              <a:rPr lang="de-DE" sz="1600" b="1" dirty="0" err="1"/>
              <a:t>StD</a:t>
            </a:r>
            <a:r>
              <a:rPr lang="de-DE" sz="1600" b="1" dirty="0"/>
              <a:t> Tilo Voltz</a:t>
            </a:r>
          </a:p>
          <a:p>
            <a:r>
              <a:rPr lang="de-DE" sz="1600" b="1" dirty="0"/>
              <a:t>Tel: 0721-133-3507</a:t>
            </a:r>
          </a:p>
          <a:p>
            <a:r>
              <a:rPr lang="de-DE" sz="1600" dirty="0">
                <a:hlinkClick r:id="rId2"/>
              </a:rPr>
              <a:t>voltz@ebs-karlsruhe.de</a:t>
            </a:r>
            <a:endParaRPr lang="de-DE" sz="1600" dirty="0"/>
          </a:p>
          <a:p>
            <a:endParaRPr lang="de-DE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3DAA692-68DE-4584-A0F4-A9DD70150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93204"/>
            <a:ext cx="1944216" cy="291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540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906FFB-D19C-484C-86E2-DA8E966318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771550"/>
            <a:ext cx="7772400" cy="1102519"/>
          </a:xfrm>
        </p:spPr>
        <p:txBody>
          <a:bodyPr/>
          <a:lstStyle/>
          <a:p>
            <a:r>
              <a:rPr lang="de-DE" dirty="0"/>
              <a:t>Anmeldung zur 2BFW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8A7988E-1559-4165-86E3-1121C2E10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2089510"/>
            <a:ext cx="8496944" cy="2161406"/>
          </a:xfrm>
        </p:spPr>
        <p:txBody>
          <a:bodyPr/>
          <a:lstStyle/>
          <a:p>
            <a:r>
              <a:rPr lang="de-DE" b="1" dirty="0"/>
              <a:t>…erfolgt zentral über das </a:t>
            </a:r>
            <a:br>
              <a:rPr lang="de-DE" b="1" dirty="0"/>
            </a:br>
            <a:r>
              <a:rPr lang="de-DE" b="1" dirty="0"/>
              <a:t>Bewerberverfahren Online (</a:t>
            </a:r>
            <a:r>
              <a:rPr lang="de-DE" b="1" dirty="0" err="1"/>
              <a:t>BewO</a:t>
            </a:r>
            <a:r>
              <a:rPr lang="de-DE" b="1" dirty="0"/>
              <a:t>)</a:t>
            </a:r>
          </a:p>
          <a:p>
            <a:r>
              <a:rPr lang="de-DE" b="1" dirty="0">
                <a:hlinkClick r:id="rId2"/>
              </a:rPr>
              <a:t>https://bewo.kultus-bw.de/BewO</a:t>
            </a:r>
            <a:endParaRPr lang="de-DE" b="1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57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1" y="87474"/>
            <a:ext cx="5418713" cy="810091"/>
          </a:xfrm>
        </p:spPr>
        <p:txBody>
          <a:bodyPr>
            <a:normAutofit/>
          </a:bodyPr>
          <a:lstStyle/>
          <a:p>
            <a:r>
              <a:rPr lang="de-DE" sz="3200" dirty="0"/>
              <a:t>Stundentafel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5" b="5487"/>
          <a:stretch/>
        </p:blipFill>
        <p:spPr bwMode="auto">
          <a:xfrm>
            <a:off x="395535" y="821234"/>
            <a:ext cx="6624737" cy="423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67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35496" y="195486"/>
            <a:ext cx="6588223" cy="581380"/>
          </a:xfrm>
        </p:spPr>
        <p:txBody>
          <a:bodyPr>
            <a:normAutofit fontScale="90000"/>
          </a:bodyPr>
          <a:lstStyle/>
          <a:p>
            <a:r>
              <a:rPr lang="de-DE" sz="3200" dirty="0"/>
              <a:t>„Sperrfach“ BFK + Berechtigungen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57" y="1419622"/>
            <a:ext cx="8440085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27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15"/>
          <a:stretch/>
        </p:blipFill>
        <p:spPr bwMode="auto">
          <a:xfrm>
            <a:off x="6156176" y="249491"/>
            <a:ext cx="2724082" cy="60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Grafik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765631"/>
            <a:ext cx="2100263" cy="276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Grafik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530263"/>
            <a:ext cx="1671638" cy="221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143001" y="329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35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314450" y="7997139"/>
            <a:ext cx="170560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90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de-DE" altLang="de-DE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314450" y="10661757"/>
            <a:ext cx="170560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90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de-DE" altLang="de-DE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314450" y="13426389"/>
            <a:ext cx="170560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90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de-DE" altLang="de-DE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314451" y="15606326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de-DE" altLang="de-DE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67544" y="400618"/>
            <a:ext cx="669755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50" b="1" dirty="0"/>
              <a:t>2. Jahr Berufsfachschule für Wirtschaft</a:t>
            </a:r>
          </a:p>
          <a:p>
            <a:r>
              <a:rPr lang="de-DE" sz="1650" b="1" dirty="0"/>
              <a:t>Schüler-Kiosk im Rahmen des Wahlpflichtfaches Juniorenfirma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0"/>
          <a:stretch/>
        </p:blipFill>
        <p:spPr>
          <a:xfrm>
            <a:off x="1763688" y="1491630"/>
            <a:ext cx="5251893" cy="347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75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21411" y="499807"/>
            <a:ext cx="5760640" cy="288032"/>
          </a:xfrm>
        </p:spPr>
        <p:txBody>
          <a:bodyPr>
            <a:normAutofit fontScale="90000"/>
          </a:bodyPr>
          <a:lstStyle/>
          <a:p>
            <a:r>
              <a:rPr lang="de-DE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Unterstützungssysteme</a:t>
            </a:r>
            <a:b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de-DE" sz="2400" dirty="0"/>
            </a:br>
            <a:endParaRPr lang="de-DE" sz="17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33172" y="2880361"/>
            <a:ext cx="8731316" cy="1857413"/>
          </a:xfrm>
        </p:spPr>
        <p:txBody>
          <a:bodyPr>
            <a:normAutofit fontScale="92500"/>
          </a:bodyPr>
          <a:lstStyle/>
          <a:p>
            <a:pPr algn="l"/>
            <a:r>
              <a:rPr lang="de-DE" sz="1500" b="1" dirty="0">
                <a:solidFill>
                  <a:srgbClr val="C00000"/>
                </a:solidFill>
              </a:rPr>
              <a:t>Schulsozialarbeiterin (B. A.)	</a:t>
            </a:r>
            <a:r>
              <a:rPr lang="de-DE" b="1" dirty="0">
                <a:solidFill>
                  <a:srgbClr val="C00000"/>
                </a:solidFill>
              </a:rPr>
              <a:t>	</a:t>
            </a:r>
            <a:r>
              <a:rPr lang="de-DE" sz="1500" b="1" dirty="0">
                <a:solidFill>
                  <a:srgbClr val="C00000"/>
                </a:solidFill>
              </a:rPr>
              <a:t>Beratungslehrerin 	                 Sonderpädagogischer 							            Dienst</a:t>
            </a:r>
          </a:p>
          <a:p>
            <a:pPr algn="l"/>
            <a:r>
              <a:rPr lang="de-DE" sz="1500" b="1" dirty="0">
                <a:solidFill>
                  <a:schemeClr val="tx1"/>
                </a:solidFill>
              </a:rPr>
              <a:t>        Tabea Gottstein</a:t>
            </a:r>
            <a:r>
              <a:rPr lang="de-DE" sz="1500" b="1" dirty="0"/>
              <a:t>			</a:t>
            </a:r>
            <a:r>
              <a:rPr lang="de-DE" sz="1500" b="1" dirty="0">
                <a:solidFill>
                  <a:schemeClr val="tx1"/>
                </a:solidFill>
              </a:rPr>
              <a:t>OStR‘ Charlotte Karsten                   SOL Ramón Gebert</a:t>
            </a:r>
          </a:p>
          <a:p>
            <a:pPr algn="l"/>
            <a:r>
              <a:rPr lang="de-DE" sz="1500" dirty="0">
                <a:hlinkClick r:id="rId3"/>
              </a:rPr>
              <a:t>gottstein@ebs-karlsruhe.de</a:t>
            </a:r>
            <a:r>
              <a:rPr lang="de-DE" sz="1500" dirty="0"/>
              <a:t> 	</a:t>
            </a:r>
            <a:r>
              <a:rPr lang="de-DE" dirty="0"/>
              <a:t>	</a:t>
            </a:r>
            <a:r>
              <a:rPr lang="de-DE" sz="1500" dirty="0">
                <a:hlinkClick r:id="rId4"/>
              </a:rPr>
              <a:t>karsten@ebs-karlsruhe.de</a:t>
            </a:r>
            <a:r>
              <a:rPr lang="de-DE" sz="1500" dirty="0"/>
              <a:t>	</a:t>
            </a:r>
            <a:r>
              <a:rPr lang="de-DE" sz="1500" dirty="0">
                <a:hlinkClick r:id="rId5"/>
              </a:rPr>
              <a:t>gebert@ebs-karlsruhe.de</a:t>
            </a:r>
            <a:endParaRPr lang="de-DE" sz="1500" dirty="0"/>
          </a:p>
          <a:p>
            <a:pPr algn="l"/>
            <a:r>
              <a:rPr lang="de-DE" sz="1500" dirty="0"/>
              <a:t>	</a:t>
            </a:r>
          </a:p>
          <a:p>
            <a:pPr algn="l"/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6"/>
          <a:stretch/>
        </p:blipFill>
        <p:spPr bwMode="auto">
          <a:xfrm>
            <a:off x="4139952" y="942260"/>
            <a:ext cx="1202799" cy="160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5EE08326-466D-4385-B1A9-ACF1108335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6" t="31800" r="18328" b="17949"/>
          <a:stretch/>
        </p:blipFill>
        <p:spPr bwMode="auto">
          <a:xfrm>
            <a:off x="1043607" y="942260"/>
            <a:ext cx="1368153" cy="162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23E9A40-E061-456C-93F5-5AC089F0B4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3" t="9768" r="9038" b="25117"/>
          <a:stretch/>
        </p:blipFill>
        <p:spPr bwMode="auto">
          <a:xfrm>
            <a:off x="7164288" y="942260"/>
            <a:ext cx="1221945" cy="162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780564"/>
      </p:ext>
    </p:extLst>
  </p:cSld>
  <p:clrMapOvr>
    <a:masterClrMapping/>
  </p:clrMapOvr>
</p:sld>
</file>

<file path=ppt/theme/theme1.xml><?xml version="1.0" encoding="utf-8"?>
<a:theme xmlns:a="http://schemas.openxmlformats.org/drawingml/2006/main" name="EBS-Vorla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EBS-Vorlage</Template>
  <TotalTime>0</TotalTime>
  <Words>145</Words>
  <Application>Microsoft Office PowerPoint</Application>
  <PresentationFormat>Bildschirmpräsentation (16:9)</PresentationFormat>
  <Paragraphs>22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1" baseType="lpstr">
      <vt:lpstr>Arial</vt:lpstr>
      <vt:lpstr>Calibri</vt:lpstr>
      <vt:lpstr>EBS-Vorlage</vt:lpstr>
      <vt:lpstr>  Informationen zu den Weiterführenden Schularten  Zweijährige Berufsfachschule für Wirtschaft  Herzlich willkommen an der  Engelbert-Bohn-Schule Karlsruhe   </vt:lpstr>
      <vt:lpstr>Unser Leitbild</vt:lpstr>
      <vt:lpstr>PowerPoint-Präsentation</vt:lpstr>
      <vt:lpstr>Anmeldung zur 2BFW</vt:lpstr>
      <vt:lpstr>Stundentafel</vt:lpstr>
      <vt:lpstr>„Sperrfach“ BFK + Berechtigungen</vt:lpstr>
      <vt:lpstr>PowerPoint-Präsentation</vt:lpstr>
      <vt:lpstr>Unterstützungssysteme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Leiter_Vollzeit</dc:creator>
  <cp:lastModifiedBy>Abteilungsleiter VZ</cp:lastModifiedBy>
  <cp:revision>31</cp:revision>
  <dcterms:created xsi:type="dcterms:W3CDTF">2020-01-27T09:54:05Z</dcterms:created>
  <dcterms:modified xsi:type="dcterms:W3CDTF">2026-03-13T09:47:45Z</dcterms:modified>
</cp:coreProperties>
</file>