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 id="2147483787" r:id="rId2"/>
  </p:sldMasterIdLst>
  <p:notesMasterIdLst>
    <p:notesMasterId r:id="rId37"/>
  </p:notesMasterIdLst>
  <p:handoutMasterIdLst>
    <p:handoutMasterId r:id="rId38"/>
  </p:handoutMasterIdLst>
  <p:sldIdLst>
    <p:sldId id="417" r:id="rId3"/>
    <p:sldId id="264" r:id="rId4"/>
    <p:sldId id="265" r:id="rId5"/>
    <p:sldId id="462" r:id="rId6"/>
    <p:sldId id="464" r:id="rId7"/>
    <p:sldId id="465" r:id="rId8"/>
    <p:sldId id="463" r:id="rId9"/>
    <p:sldId id="466" r:id="rId10"/>
    <p:sldId id="280" r:id="rId11"/>
    <p:sldId id="469" r:id="rId12"/>
    <p:sldId id="461" r:id="rId13"/>
    <p:sldId id="329" r:id="rId14"/>
    <p:sldId id="460" r:id="rId15"/>
    <p:sldId id="424" r:id="rId16"/>
    <p:sldId id="390" r:id="rId17"/>
    <p:sldId id="437" r:id="rId18"/>
    <p:sldId id="451" r:id="rId19"/>
    <p:sldId id="452"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70" r:id="rId35"/>
    <p:sldId id="450" r:id="rId36"/>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521415D9-36F7-43E2-AB2F-B90AF26B5E84}">
      <p14:sectionLst xmlns:p14="http://schemas.microsoft.com/office/powerpoint/2010/main">
        <p14:section name="Standardabschnitt" id="{576E1DC4-3DEF-468A-8CD5-6FF448EEFBDE}">
          <p14:sldIdLst>
            <p14:sldId id="417"/>
            <p14:sldId id="264"/>
            <p14:sldId id="265"/>
            <p14:sldId id="462"/>
            <p14:sldId id="464"/>
            <p14:sldId id="465"/>
            <p14:sldId id="463"/>
            <p14:sldId id="466"/>
            <p14:sldId id="280"/>
            <p14:sldId id="469"/>
            <p14:sldId id="461"/>
            <p14:sldId id="329"/>
            <p14:sldId id="460"/>
            <p14:sldId id="424"/>
            <p14:sldId id="390"/>
            <p14:sldId id="437"/>
            <p14:sldId id="451"/>
            <p14:sldId id="452"/>
            <p14:sldId id="471"/>
            <p14:sldId id="472"/>
            <p14:sldId id="473"/>
            <p14:sldId id="474"/>
            <p14:sldId id="475"/>
            <p14:sldId id="476"/>
            <p14:sldId id="477"/>
            <p14:sldId id="478"/>
            <p14:sldId id="479"/>
            <p14:sldId id="480"/>
            <p14:sldId id="481"/>
            <p14:sldId id="482"/>
            <p14:sldId id="483"/>
            <p14:sldId id="484"/>
            <p14:sldId id="470"/>
            <p14:sldId id="450"/>
          </p14:sldIdLst>
        </p14:section>
        <p14:section name="Reservefolien" id="{53FA29E7-31A2-490B-AFA0-6B0D5F2096B5}">
          <p14:sldIdLst/>
        </p14:section>
        <p14:section name="Ausgeblente Folien" id="{6136602E-818F-49D2-A06C-E51E08AA8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gan, Izlem (RPS)" initials="ID" lastIdx="1" clrIdx="0"/>
  <p:cmAuthor id="1" name="Fogl, Sandra Dr. (KM)" initials="FS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B50"/>
    <a:srgbClr val="969696"/>
    <a:srgbClr val="E7E7FF"/>
    <a:srgbClr val="FFFFFF"/>
    <a:srgbClr val="F9FBC8"/>
    <a:srgbClr val="F5F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6AF08-3563-4591-93D1-E86784430E1C}" v="97" dt="2021-01-27T15:07:13.24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0" autoAdjust="0"/>
    <p:restoredTop sz="81333" autoAdjust="0"/>
  </p:normalViewPr>
  <p:slideViewPr>
    <p:cSldViewPr snapToGrid="0">
      <p:cViewPr varScale="1">
        <p:scale>
          <a:sx n="93" d="100"/>
          <a:sy n="93" d="100"/>
        </p:scale>
        <p:origin x="1920"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 Schmitt" userId="1cba98eacdc56f47" providerId="LiveId" clId="{8C558D91-82D8-4994-8C33-7CB2307BBEE5}"/>
    <pc:docChg chg="undo custSel addSld delSld modSld modSection">
      <pc:chgData name="Axel Schmitt" userId="1cba98eacdc56f47" providerId="LiveId" clId="{8C558D91-82D8-4994-8C33-7CB2307BBEE5}" dt="2020-01-21T07:10:46.310" v="1842" actId="1076"/>
      <pc:docMkLst>
        <pc:docMk/>
      </pc:docMkLst>
      <pc:sldChg chg="modSp">
        <pc:chgData name="Axel Schmitt" userId="1cba98eacdc56f47" providerId="LiveId" clId="{8C558D91-82D8-4994-8C33-7CB2307BBEE5}" dt="2020-01-21T06:58:39.551" v="1683" actId="5793"/>
        <pc:sldMkLst>
          <pc:docMk/>
          <pc:sldMk cId="183298471" sldId="329"/>
        </pc:sldMkLst>
        <pc:spChg chg="mod">
          <ac:chgData name="Axel Schmitt" userId="1cba98eacdc56f47" providerId="LiveId" clId="{8C558D91-82D8-4994-8C33-7CB2307BBEE5}" dt="2020-01-21T06:58:39.551" v="1683" actId="5793"/>
          <ac:spMkLst>
            <pc:docMk/>
            <pc:sldMk cId="183298471" sldId="329"/>
            <ac:spMk id="5123" creationId="{00000000-0000-0000-0000-000000000000}"/>
          </ac:spMkLst>
        </pc:spChg>
      </pc:sldChg>
      <pc:sldChg chg="modSp">
        <pc:chgData name="Axel Schmitt" userId="1cba98eacdc56f47" providerId="LiveId" clId="{8C558D91-82D8-4994-8C33-7CB2307BBEE5}" dt="2020-01-21T06:50:24.033" v="1583" actId="113"/>
        <pc:sldMkLst>
          <pc:docMk/>
          <pc:sldMk cId="2973545137" sldId="390"/>
        </pc:sldMkLst>
        <pc:graphicFrameChg chg="mod">
          <ac:chgData name="Axel Schmitt" userId="1cba98eacdc56f47" providerId="LiveId" clId="{8C558D91-82D8-4994-8C33-7CB2307BBEE5}" dt="2020-01-21T06:50:24.033" v="1583" actId="113"/>
          <ac:graphicFrameMkLst>
            <pc:docMk/>
            <pc:sldMk cId="2973545137" sldId="390"/>
            <ac:graphicFrameMk id="2" creationId="{00000000-0000-0000-0000-000000000000}"/>
          </ac:graphicFrameMkLst>
        </pc:graphicFrameChg>
      </pc:sldChg>
      <pc:sldChg chg="modSp">
        <pc:chgData name="Axel Schmitt" userId="1cba98eacdc56f47" providerId="LiveId" clId="{8C558D91-82D8-4994-8C33-7CB2307BBEE5}" dt="2020-01-21T06:55:48.551" v="1680" actId="6549"/>
        <pc:sldMkLst>
          <pc:docMk/>
          <pc:sldMk cId="87912822" sldId="397"/>
        </pc:sldMkLst>
        <pc:spChg chg="mod">
          <ac:chgData name="Axel Schmitt" userId="1cba98eacdc56f47" providerId="LiveId" clId="{8C558D91-82D8-4994-8C33-7CB2307BBEE5}" dt="2020-01-21T06:55:48.551" v="1680" actId="6549"/>
          <ac:spMkLst>
            <pc:docMk/>
            <pc:sldMk cId="87912822" sldId="397"/>
            <ac:spMk id="6" creationId="{00000000-0000-0000-0000-000000000000}"/>
          </ac:spMkLst>
        </pc:spChg>
      </pc:sldChg>
      <pc:sldChg chg="modSp">
        <pc:chgData name="Axel Schmitt" userId="1cba98eacdc56f47" providerId="LiveId" clId="{8C558D91-82D8-4994-8C33-7CB2307BBEE5}" dt="2020-01-20T14:50:44.356" v="486" actId="20577"/>
        <pc:sldMkLst>
          <pc:docMk/>
          <pc:sldMk cId="3063192595" sldId="417"/>
        </pc:sldMkLst>
        <pc:spChg chg="mod">
          <ac:chgData name="Axel Schmitt" userId="1cba98eacdc56f47" providerId="LiveId" clId="{8C558D91-82D8-4994-8C33-7CB2307BBEE5}" dt="2020-01-20T14:47:06.654" v="79" actId="207"/>
          <ac:spMkLst>
            <pc:docMk/>
            <pc:sldMk cId="3063192595" sldId="417"/>
            <ac:spMk id="4098" creationId="{00000000-0000-0000-0000-000000000000}"/>
          </ac:spMkLst>
        </pc:spChg>
        <pc:spChg chg="mod">
          <ac:chgData name="Axel Schmitt" userId="1cba98eacdc56f47" providerId="LiveId" clId="{8C558D91-82D8-4994-8C33-7CB2307BBEE5}" dt="2020-01-20T14:50:44.356" v="486" actId="20577"/>
          <ac:spMkLst>
            <pc:docMk/>
            <pc:sldMk cId="3063192595" sldId="417"/>
            <ac:spMk id="4099" creationId="{00000000-0000-0000-0000-000000000000}"/>
          </ac:spMkLst>
        </pc:spChg>
      </pc:sldChg>
      <pc:sldChg chg="modTransition">
        <pc:chgData name="Axel Schmitt" userId="1cba98eacdc56f47" providerId="LiveId" clId="{8C558D91-82D8-4994-8C33-7CB2307BBEE5}" dt="2020-01-21T06:25:38.835" v="1580"/>
        <pc:sldMkLst>
          <pc:docMk/>
          <pc:sldMk cId="2895517920" sldId="424"/>
        </pc:sldMkLst>
      </pc:sldChg>
      <pc:sldChg chg="modSp modNotesTx">
        <pc:chgData name="Axel Schmitt" userId="1cba98eacdc56f47" providerId="LiveId" clId="{8C558D91-82D8-4994-8C33-7CB2307BBEE5}" dt="2020-01-21T06:55:14.929" v="1679" actId="20577"/>
        <pc:sldMkLst>
          <pc:docMk/>
          <pc:sldMk cId="510146057" sldId="451"/>
        </pc:sldMkLst>
        <pc:spChg chg="mod">
          <ac:chgData name="Axel Schmitt" userId="1cba98eacdc56f47" providerId="LiveId" clId="{8C558D91-82D8-4994-8C33-7CB2307BBEE5}" dt="2020-01-21T06:55:14.929" v="1679" actId="20577"/>
          <ac:spMkLst>
            <pc:docMk/>
            <pc:sldMk cId="510146057" sldId="451"/>
            <ac:spMk id="4" creationId="{00000000-0000-0000-0000-000000000000}"/>
          </ac:spMkLst>
        </pc:spChg>
      </pc:sldChg>
      <pc:sldChg chg="modSp add">
        <pc:chgData name="Axel Schmitt" userId="1cba98eacdc56f47" providerId="LiveId" clId="{8C558D91-82D8-4994-8C33-7CB2307BBEE5}" dt="2020-01-21T06:25:21.541" v="1579" actId="6549"/>
        <pc:sldMkLst>
          <pc:docMk/>
          <pc:sldMk cId="2598541365" sldId="461"/>
        </pc:sldMkLst>
        <pc:spChg chg="mod">
          <ac:chgData name="Axel Schmitt" userId="1cba98eacdc56f47" providerId="LiveId" clId="{8C558D91-82D8-4994-8C33-7CB2307BBEE5}" dt="2020-01-21T06:25:21.541" v="1579" actId="6549"/>
          <ac:spMkLst>
            <pc:docMk/>
            <pc:sldMk cId="2598541365" sldId="461"/>
            <ac:spMk id="4099" creationId="{00000000-0000-0000-0000-000000000000}"/>
          </ac:spMkLst>
        </pc:spChg>
      </pc:sldChg>
      <pc:sldChg chg="addSp delSp modSp add">
        <pc:chgData name="Axel Schmitt" userId="1cba98eacdc56f47" providerId="LiveId" clId="{8C558D91-82D8-4994-8C33-7CB2307BBEE5}" dt="2020-01-21T06:06:15.214" v="571" actId="20577"/>
        <pc:sldMkLst>
          <pc:docMk/>
          <pc:sldMk cId="659272005" sldId="462"/>
        </pc:sldMkLst>
        <pc:spChg chg="add mod">
          <ac:chgData name="Axel Schmitt" userId="1cba98eacdc56f47" providerId="LiveId" clId="{8C558D91-82D8-4994-8C33-7CB2307BBEE5}" dt="2020-01-21T06:06:15.214" v="571" actId="20577"/>
          <ac:spMkLst>
            <pc:docMk/>
            <pc:sldMk cId="659272005" sldId="462"/>
            <ac:spMk id="3" creationId="{78382DA4-F66A-4E60-A280-64E7709A343E}"/>
          </ac:spMkLst>
        </pc:spChg>
        <pc:spChg chg="add del mod">
          <ac:chgData name="Axel Schmitt" userId="1cba98eacdc56f47" providerId="LiveId" clId="{8C558D91-82D8-4994-8C33-7CB2307BBEE5}" dt="2020-01-21T06:05:46.616" v="548" actId="478"/>
          <ac:spMkLst>
            <pc:docMk/>
            <pc:sldMk cId="659272005" sldId="462"/>
            <ac:spMk id="4" creationId="{1F8AC663-CB31-46C2-8F38-92FD686740FB}"/>
          </ac:spMkLst>
        </pc:spChg>
        <pc:spChg chg="add mod">
          <ac:chgData name="Axel Schmitt" userId="1cba98eacdc56f47" providerId="LiveId" clId="{8C558D91-82D8-4994-8C33-7CB2307BBEE5}" dt="2020-01-21T06:05:51.906" v="550" actId="6549"/>
          <ac:spMkLst>
            <pc:docMk/>
            <pc:sldMk cId="659272005" sldId="462"/>
            <ac:spMk id="5" creationId="{FBDACFAA-97C4-4260-AF5E-1A636C12BAED}"/>
          </ac:spMkLst>
        </pc:spChg>
        <pc:spChg chg="add del mod">
          <ac:chgData name="Axel Schmitt" userId="1cba98eacdc56f47" providerId="LiveId" clId="{8C558D91-82D8-4994-8C33-7CB2307BBEE5}" dt="2020-01-21T06:04:41.322" v="536" actId="478"/>
          <ac:spMkLst>
            <pc:docMk/>
            <pc:sldMk cId="659272005" sldId="462"/>
            <ac:spMk id="6" creationId="{9883D4EE-1406-4045-9841-48C050C7C062}"/>
          </ac:spMkLst>
        </pc:spChg>
        <pc:spChg chg="add del mod">
          <ac:chgData name="Axel Schmitt" userId="1cba98eacdc56f47" providerId="LiveId" clId="{8C558D91-82D8-4994-8C33-7CB2307BBEE5}" dt="2020-01-21T06:04:57.447" v="537"/>
          <ac:spMkLst>
            <pc:docMk/>
            <pc:sldMk cId="659272005" sldId="462"/>
            <ac:spMk id="7" creationId="{2FB7006A-FF46-4C98-A67D-9981FB0D9296}"/>
          </ac:spMkLst>
        </pc:spChg>
        <pc:spChg chg="add del mod">
          <ac:chgData name="Axel Schmitt" userId="1cba98eacdc56f47" providerId="LiveId" clId="{8C558D91-82D8-4994-8C33-7CB2307BBEE5}" dt="2020-01-21T06:04:57.447" v="537"/>
          <ac:spMkLst>
            <pc:docMk/>
            <pc:sldMk cId="659272005" sldId="462"/>
            <ac:spMk id="9" creationId="{850347D8-1169-4A00-86D7-4A936D25B9B8}"/>
          </ac:spMkLst>
        </pc:spChg>
      </pc:sldChg>
      <pc:sldChg chg="delSp modSp add">
        <pc:chgData name="Axel Schmitt" userId="1cba98eacdc56f47" providerId="LiveId" clId="{8C558D91-82D8-4994-8C33-7CB2307BBEE5}" dt="2020-01-21T06:18:05.691" v="1293" actId="20577"/>
        <pc:sldMkLst>
          <pc:docMk/>
          <pc:sldMk cId="1537346373" sldId="463"/>
        </pc:sldMkLst>
        <pc:spChg chg="mod">
          <ac:chgData name="Axel Schmitt" userId="1cba98eacdc56f47" providerId="LiveId" clId="{8C558D91-82D8-4994-8C33-7CB2307BBEE5}" dt="2020-01-21T06:06:21.334" v="583" actId="20577"/>
          <ac:spMkLst>
            <pc:docMk/>
            <pc:sldMk cId="1537346373" sldId="463"/>
            <ac:spMk id="3" creationId="{78382DA4-F66A-4E60-A280-64E7709A343E}"/>
          </ac:spMkLst>
        </pc:spChg>
        <pc:spChg chg="del mod">
          <ac:chgData name="Axel Schmitt" userId="1cba98eacdc56f47" providerId="LiveId" clId="{8C558D91-82D8-4994-8C33-7CB2307BBEE5}" dt="2020-01-21T06:05:57.597" v="551" actId="478"/>
          <ac:spMkLst>
            <pc:docMk/>
            <pc:sldMk cId="1537346373" sldId="463"/>
            <ac:spMk id="4" creationId="{1F8AC663-CB31-46C2-8F38-92FD686740FB}"/>
          </ac:spMkLst>
        </pc:spChg>
        <pc:spChg chg="mod">
          <ac:chgData name="Axel Schmitt" userId="1cba98eacdc56f47" providerId="LiveId" clId="{8C558D91-82D8-4994-8C33-7CB2307BBEE5}" dt="2020-01-21T06:18:05.691" v="1293" actId="20577"/>
          <ac:spMkLst>
            <pc:docMk/>
            <pc:sldMk cId="1537346373" sldId="463"/>
            <ac:spMk id="5" creationId="{FBDACFAA-97C4-4260-AF5E-1A636C12BAED}"/>
          </ac:spMkLst>
        </pc:spChg>
      </pc:sldChg>
      <pc:sldChg chg="modSp add modNotesTx">
        <pc:chgData name="Axel Schmitt" userId="1cba98eacdc56f47" providerId="LiveId" clId="{8C558D91-82D8-4994-8C33-7CB2307BBEE5}" dt="2020-01-21T06:16:18.185" v="1168" actId="20577"/>
        <pc:sldMkLst>
          <pc:docMk/>
          <pc:sldMk cId="2371835684" sldId="464"/>
        </pc:sldMkLst>
        <pc:spChg chg="mod">
          <ac:chgData name="Axel Schmitt" userId="1cba98eacdc56f47" providerId="LiveId" clId="{8C558D91-82D8-4994-8C33-7CB2307BBEE5}" dt="2020-01-21T06:10:55.562" v="853" actId="20577"/>
          <ac:spMkLst>
            <pc:docMk/>
            <pc:sldMk cId="2371835684" sldId="464"/>
            <ac:spMk id="2" creationId="{E8BD03CE-8808-4DD2-82E9-0FF439AE895B}"/>
          </ac:spMkLst>
        </pc:spChg>
        <pc:spChg chg="mod">
          <ac:chgData name="Axel Schmitt" userId="1cba98eacdc56f47" providerId="LiveId" clId="{8C558D91-82D8-4994-8C33-7CB2307BBEE5}" dt="2020-01-21T06:16:18.185" v="1168" actId="20577"/>
          <ac:spMkLst>
            <pc:docMk/>
            <pc:sldMk cId="2371835684" sldId="464"/>
            <ac:spMk id="3" creationId="{75448653-7106-4A39-B791-CB8DFEEDBDD7}"/>
          </ac:spMkLst>
        </pc:spChg>
      </pc:sldChg>
      <pc:sldChg chg="delSp modSp add">
        <pc:chgData name="Axel Schmitt" userId="1cba98eacdc56f47" providerId="LiveId" clId="{8C558D91-82D8-4994-8C33-7CB2307BBEE5}" dt="2020-01-21T07:10:26.732" v="1837"/>
        <pc:sldMkLst>
          <pc:docMk/>
          <pc:sldMk cId="1573465127" sldId="465"/>
        </pc:sldMkLst>
        <pc:spChg chg="mod">
          <ac:chgData name="Axel Schmitt" userId="1cba98eacdc56f47" providerId="LiveId" clId="{8C558D91-82D8-4994-8C33-7CB2307BBEE5}" dt="2020-01-21T06:18:22.519" v="1312" actId="20577"/>
          <ac:spMkLst>
            <pc:docMk/>
            <pc:sldMk cId="1573465127" sldId="465"/>
            <ac:spMk id="2" creationId="{2BF0A70E-140C-4B84-AC6E-581544D7242E}"/>
          </ac:spMkLst>
        </pc:spChg>
        <pc:spChg chg="del">
          <ac:chgData name="Axel Schmitt" userId="1cba98eacdc56f47" providerId="LiveId" clId="{8C558D91-82D8-4994-8C33-7CB2307BBEE5}" dt="2020-01-21T07:10:26.732" v="1837"/>
          <ac:spMkLst>
            <pc:docMk/>
            <pc:sldMk cId="1573465127" sldId="465"/>
            <ac:spMk id="3" creationId="{527304F5-AAA0-4DB3-9DD4-0690B30D2AAB}"/>
          </ac:spMkLst>
        </pc:spChg>
      </pc:sldChg>
      <pc:sldChg chg="delSp modSp add">
        <pc:chgData name="Axel Schmitt" userId="1cba98eacdc56f47" providerId="LiveId" clId="{8C558D91-82D8-4994-8C33-7CB2307BBEE5}" dt="2020-01-21T07:10:26.732" v="1837"/>
        <pc:sldMkLst>
          <pc:docMk/>
          <pc:sldMk cId="1643330072" sldId="466"/>
        </pc:sldMkLst>
        <pc:spChg chg="mod">
          <ac:chgData name="Axel Schmitt" userId="1cba98eacdc56f47" providerId="LiveId" clId="{8C558D91-82D8-4994-8C33-7CB2307BBEE5}" dt="2020-01-21T06:18:34.061" v="1329" actId="20577"/>
          <ac:spMkLst>
            <pc:docMk/>
            <pc:sldMk cId="1643330072" sldId="466"/>
            <ac:spMk id="2" creationId="{E847597C-0E5F-4948-8423-E155FD7BB857}"/>
          </ac:spMkLst>
        </pc:spChg>
        <pc:spChg chg="del">
          <ac:chgData name="Axel Schmitt" userId="1cba98eacdc56f47" providerId="LiveId" clId="{8C558D91-82D8-4994-8C33-7CB2307BBEE5}" dt="2020-01-21T07:10:26.732" v="1837"/>
          <ac:spMkLst>
            <pc:docMk/>
            <pc:sldMk cId="1643330072" sldId="466"/>
            <ac:spMk id="3" creationId="{594A707A-0640-4ADE-B95B-0FA0D56BADAF}"/>
          </ac:spMkLst>
        </pc:spChg>
      </pc:sldChg>
      <pc:sldChg chg="addSp delSp modSp add modNotesTx">
        <pc:chgData name="Axel Schmitt" userId="1cba98eacdc56f47" providerId="LiveId" clId="{8C558D91-82D8-4994-8C33-7CB2307BBEE5}" dt="2020-01-21T07:10:46.310" v="1842" actId="1076"/>
        <pc:sldMkLst>
          <pc:docMk/>
          <pc:sldMk cId="2682435641" sldId="467"/>
        </pc:sldMkLst>
        <pc:spChg chg="mod">
          <ac:chgData name="Axel Schmitt" userId="1cba98eacdc56f47" providerId="LiveId" clId="{8C558D91-82D8-4994-8C33-7CB2307BBEE5}" dt="2020-01-21T06:19:19.038" v="1358" actId="20577"/>
          <ac:spMkLst>
            <pc:docMk/>
            <pc:sldMk cId="2682435641" sldId="467"/>
            <ac:spMk id="2" creationId="{B2D715EC-7689-4284-B4ED-B6AF964A1B56}"/>
          </ac:spMkLst>
        </pc:spChg>
        <pc:spChg chg="del">
          <ac:chgData name="Axel Schmitt" userId="1cba98eacdc56f47" providerId="LiveId" clId="{8C558D91-82D8-4994-8C33-7CB2307BBEE5}" dt="2020-01-21T06:19:27.640" v="1359"/>
          <ac:spMkLst>
            <pc:docMk/>
            <pc:sldMk cId="2682435641" sldId="467"/>
            <ac:spMk id="3" creationId="{6CC7C54B-F882-4F2B-889F-7CD70E519B83}"/>
          </ac:spMkLst>
        </pc:spChg>
        <pc:spChg chg="add mod">
          <ac:chgData name="Axel Schmitt" userId="1cba98eacdc56f47" providerId="LiveId" clId="{8C558D91-82D8-4994-8C33-7CB2307BBEE5}" dt="2020-01-21T07:10:26.787" v="1838" actId="27636"/>
          <ac:spMkLst>
            <pc:docMk/>
            <pc:sldMk cId="2682435641" sldId="467"/>
            <ac:spMk id="5" creationId="{A0DD4D90-734F-4DE1-9A9C-907D4A1918EF}"/>
          </ac:spMkLst>
        </pc:spChg>
        <pc:spChg chg="add del mod">
          <ac:chgData name="Axel Schmitt" userId="1cba98eacdc56f47" providerId="LiveId" clId="{8C558D91-82D8-4994-8C33-7CB2307BBEE5}" dt="2020-01-21T06:20:34.607" v="1435"/>
          <ac:spMkLst>
            <pc:docMk/>
            <pc:sldMk cId="2682435641" sldId="467"/>
            <ac:spMk id="6" creationId="{51628476-48CB-4EE1-AE3C-5314F0A325C0}"/>
          </ac:spMkLst>
        </pc:spChg>
        <pc:spChg chg="add mod">
          <ac:chgData name="Axel Schmitt" userId="1cba98eacdc56f47" providerId="LiveId" clId="{8C558D91-82D8-4994-8C33-7CB2307BBEE5}" dt="2020-01-21T07:10:46.310" v="1842" actId="1076"/>
          <ac:spMkLst>
            <pc:docMk/>
            <pc:sldMk cId="2682435641" sldId="467"/>
            <ac:spMk id="7" creationId="{CBD5915A-9B41-4FFD-B9BA-A6662140E286}"/>
          </ac:spMkLst>
        </pc:spChg>
        <pc:spChg chg="add del mod">
          <ac:chgData name="Axel Schmitt" userId="1cba98eacdc56f47" providerId="LiveId" clId="{8C558D91-82D8-4994-8C33-7CB2307BBEE5}" dt="2020-01-21T06:20:21.816" v="1433"/>
          <ac:spMkLst>
            <pc:docMk/>
            <pc:sldMk cId="2682435641" sldId="467"/>
            <ac:spMk id="8" creationId="{3168B0D3-C586-4519-941F-F56E59892E43}"/>
          </ac:spMkLst>
        </pc:spChg>
        <pc:picChg chg="add mod">
          <ac:chgData name="Axel Schmitt" userId="1cba98eacdc56f47" providerId="LiveId" clId="{8C558D91-82D8-4994-8C33-7CB2307BBEE5}" dt="2020-01-21T07:10:37.085" v="1841" actId="1076"/>
          <ac:picMkLst>
            <pc:docMk/>
            <pc:sldMk cId="2682435641" sldId="467"/>
            <ac:picMk id="9" creationId="{1167315C-D13E-4C2C-90C1-097B3AB37242}"/>
          </ac:picMkLst>
        </pc:picChg>
        <pc:picChg chg="add mod">
          <ac:chgData name="Axel Schmitt" userId="1cba98eacdc56f47" providerId="LiveId" clId="{8C558D91-82D8-4994-8C33-7CB2307BBEE5}" dt="2020-01-21T07:10:33.553" v="1840" actId="1076"/>
          <ac:picMkLst>
            <pc:docMk/>
            <pc:sldMk cId="2682435641" sldId="467"/>
            <ac:picMk id="10" creationId="{7B360543-EF40-46B5-B41F-56833C151B68}"/>
          </ac:picMkLst>
        </pc:picChg>
      </pc:sldChg>
      <pc:sldChg chg="addSp delSp modSp add">
        <pc:chgData name="Axel Schmitt" userId="1cba98eacdc56f47" providerId="LiveId" clId="{8C558D91-82D8-4994-8C33-7CB2307BBEE5}" dt="2020-01-21T07:08:16.576" v="1836" actId="404"/>
        <pc:sldMkLst>
          <pc:docMk/>
          <pc:sldMk cId="812063715" sldId="468"/>
        </pc:sldMkLst>
        <pc:spChg chg="add mod">
          <ac:chgData name="Axel Schmitt" userId="1cba98eacdc56f47" providerId="LiveId" clId="{8C558D91-82D8-4994-8C33-7CB2307BBEE5}" dt="2020-01-21T07:05:41.797" v="1702" actId="20577"/>
          <ac:spMkLst>
            <pc:docMk/>
            <pc:sldMk cId="812063715" sldId="468"/>
            <ac:spMk id="3" creationId="{7A18EE05-6B56-4029-9D49-0404067EF921}"/>
          </ac:spMkLst>
        </pc:spChg>
        <pc:spChg chg="add del mod">
          <ac:chgData name="Axel Schmitt" userId="1cba98eacdc56f47" providerId="LiveId" clId="{8C558D91-82D8-4994-8C33-7CB2307BBEE5}" dt="2020-01-21T07:05:52.120" v="1703"/>
          <ac:spMkLst>
            <pc:docMk/>
            <pc:sldMk cId="812063715" sldId="468"/>
            <ac:spMk id="4" creationId="{40A5E7F0-CBD1-486E-9555-E279879D8DF1}"/>
          </ac:spMkLst>
        </pc:spChg>
        <pc:spChg chg="add del mod">
          <ac:chgData name="Axel Schmitt" userId="1cba98eacdc56f47" providerId="LiveId" clId="{8C558D91-82D8-4994-8C33-7CB2307BBEE5}" dt="2020-01-21T07:05:52.120" v="1703"/>
          <ac:spMkLst>
            <pc:docMk/>
            <pc:sldMk cId="812063715" sldId="468"/>
            <ac:spMk id="5" creationId="{CECD27FC-B437-4BDE-9EBF-CCBE19C996D2}"/>
          </ac:spMkLst>
        </pc:spChg>
        <pc:spChg chg="add del mod">
          <ac:chgData name="Axel Schmitt" userId="1cba98eacdc56f47" providerId="LiveId" clId="{8C558D91-82D8-4994-8C33-7CB2307BBEE5}" dt="2020-01-21T07:05:52.120" v="1703"/>
          <ac:spMkLst>
            <pc:docMk/>
            <pc:sldMk cId="812063715" sldId="468"/>
            <ac:spMk id="6" creationId="{2754F333-69C1-4F0D-B243-DEDB1E8653FD}"/>
          </ac:spMkLst>
        </pc:spChg>
        <pc:spChg chg="add del mod">
          <ac:chgData name="Axel Schmitt" userId="1cba98eacdc56f47" providerId="LiveId" clId="{8C558D91-82D8-4994-8C33-7CB2307BBEE5}" dt="2020-01-21T07:05:52.120" v="1703"/>
          <ac:spMkLst>
            <pc:docMk/>
            <pc:sldMk cId="812063715" sldId="468"/>
            <ac:spMk id="7" creationId="{92AAC0E0-181C-4838-ADD4-4E33FCC2CB54}"/>
          </ac:spMkLst>
        </pc:spChg>
        <pc:spChg chg="add mod">
          <ac:chgData name="Axel Schmitt" userId="1cba98eacdc56f47" providerId="LiveId" clId="{8C558D91-82D8-4994-8C33-7CB2307BBEE5}" dt="2020-01-21T07:08:16.576" v="1836" actId="404"/>
          <ac:spMkLst>
            <pc:docMk/>
            <pc:sldMk cId="812063715" sldId="468"/>
            <ac:spMk id="8" creationId="{B7DCEC73-3F09-490C-8215-2CA96A9E8876}"/>
          </ac:spMkLst>
        </pc:spChg>
      </pc:sldChg>
      <pc:sldChg chg="add del">
        <pc:chgData name="Axel Schmitt" userId="1cba98eacdc56f47" providerId="LiveId" clId="{8C558D91-82D8-4994-8C33-7CB2307BBEE5}" dt="2020-01-21T07:05:33.112" v="1686" actId="2696"/>
        <pc:sldMkLst>
          <pc:docMk/>
          <pc:sldMk cId="1447987220" sldId="469"/>
        </pc:sldMkLst>
      </pc:sldChg>
    </pc:docChg>
  </pc:docChgLst>
  <pc:docChgLst>
    <pc:chgData name="Axel Schmitt" userId="1cba98eacdc56f47" providerId="LiveId" clId="{EF16AF08-3563-4591-93D1-E86784430E1C}"/>
    <pc:docChg chg="undo custSel mod addSld delSld modSld sldOrd modSection">
      <pc:chgData name="Axel Schmitt" userId="1cba98eacdc56f47" providerId="LiveId" clId="{EF16AF08-3563-4591-93D1-E86784430E1C}" dt="2021-01-27T15:13:44.620" v="6529" actId="1076"/>
      <pc:docMkLst>
        <pc:docMk/>
      </pc:docMkLst>
      <pc:sldChg chg="addSp delSp modSp mod delAnim modNotesTx">
        <pc:chgData name="Axel Schmitt" userId="1cba98eacdc56f47" providerId="LiveId" clId="{EF16AF08-3563-4591-93D1-E86784430E1C}" dt="2021-01-27T15:07:50.232" v="6514" actId="6549"/>
        <pc:sldMkLst>
          <pc:docMk/>
          <pc:sldMk cId="3100614213" sldId="264"/>
        </pc:sldMkLst>
        <pc:spChg chg="add del mod">
          <ac:chgData name="Axel Schmitt" userId="1cba98eacdc56f47" providerId="LiveId" clId="{EF16AF08-3563-4591-93D1-E86784430E1C}" dt="2021-01-27T15:06:36.125" v="6502"/>
          <ac:spMkLst>
            <pc:docMk/>
            <pc:sldMk cId="3100614213" sldId="264"/>
            <ac:spMk id="2" creationId="{9F79FB62-5B67-4EB4-A6E8-6C023369A9A1}"/>
          </ac:spMkLst>
        </pc:spChg>
        <pc:spChg chg="add mod">
          <ac:chgData name="Axel Schmitt" userId="1cba98eacdc56f47" providerId="LiveId" clId="{EF16AF08-3563-4591-93D1-E86784430E1C}" dt="2021-01-27T15:06:45.202" v="6503"/>
          <ac:spMkLst>
            <pc:docMk/>
            <pc:sldMk cId="3100614213" sldId="264"/>
            <ac:spMk id="4" creationId="{8675427B-54EE-4B07-A9F4-6A1136239B6F}"/>
          </ac:spMkLst>
        </pc:spChg>
        <pc:spChg chg="mod">
          <ac:chgData name="Axel Schmitt" userId="1cba98eacdc56f47" providerId="LiveId" clId="{EF16AF08-3563-4591-93D1-E86784430E1C}" dt="2021-01-27T15:06:45.202" v="6503"/>
          <ac:spMkLst>
            <pc:docMk/>
            <pc:sldMk cId="3100614213" sldId="264"/>
            <ac:spMk id="5" creationId="{00000000-0000-0000-0000-000000000000}"/>
          </ac:spMkLst>
        </pc:spChg>
        <pc:spChg chg="add del">
          <ac:chgData name="Axel Schmitt" userId="1cba98eacdc56f47" providerId="LiveId" clId="{EF16AF08-3563-4591-93D1-E86784430E1C}" dt="2021-01-27T15:06:45.202" v="6503"/>
          <ac:spMkLst>
            <pc:docMk/>
            <pc:sldMk cId="3100614213" sldId="264"/>
            <ac:spMk id="6" creationId="{00000000-0000-0000-0000-000000000000}"/>
          </ac:spMkLst>
        </pc:spChg>
        <pc:picChg chg="del">
          <ac:chgData name="Axel Schmitt" userId="1cba98eacdc56f47" providerId="LiveId" clId="{EF16AF08-3563-4591-93D1-E86784430E1C}" dt="2021-01-27T06:55:02.036" v="181" actId="478"/>
          <ac:picMkLst>
            <pc:docMk/>
            <pc:sldMk cId="3100614213" sldId="264"/>
            <ac:picMk id="2" creationId="{3DE22601-47F8-496C-8BC2-3794283E3C34}"/>
          </ac:picMkLst>
        </pc:picChg>
        <pc:picChg chg="mod">
          <ac:chgData name="Axel Schmitt" userId="1cba98eacdc56f47" providerId="LiveId" clId="{EF16AF08-3563-4591-93D1-E86784430E1C}" dt="2021-01-27T15:07:21.610" v="6512" actId="1076"/>
          <ac:picMkLst>
            <pc:docMk/>
            <pc:sldMk cId="3100614213" sldId="264"/>
            <ac:picMk id="3" creationId="{AB1B06B3-60AF-45BC-BF03-5298A00B4B80}"/>
          </ac:picMkLst>
        </pc:picChg>
        <pc:picChg chg="mod">
          <ac:chgData name="Axel Schmitt" userId="1cba98eacdc56f47" providerId="LiveId" clId="{EF16AF08-3563-4591-93D1-E86784430E1C}" dt="2021-01-27T15:07:13.229" v="6511" actId="14100"/>
          <ac:picMkLst>
            <pc:docMk/>
            <pc:sldMk cId="3100614213" sldId="264"/>
            <ac:picMk id="7" creationId="{00000000-0000-0000-0000-000000000000}"/>
          </ac:picMkLst>
        </pc:picChg>
      </pc:sldChg>
      <pc:sldChg chg="delSp modSp mod delAnim modNotesTx">
        <pc:chgData name="Axel Schmitt" userId="1cba98eacdc56f47" providerId="LiveId" clId="{EF16AF08-3563-4591-93D1-E86784430E1C}" dt="2021-01-27T14:11:18.955" v="6059" actId="20577"/>
        <pc:sldMkLst>
          <pc:docMk/>
          <pc:sldMk cId="2444540470" sldId="265"/>
        </pc:sldMkLst>
        <pc:picChg chg="del">
          <ac:chgData name="Axel Schmitt" userId="1cba98eacdc56f47" providerId="LiveId" clId="{EF16AF08-3563-4591-93D1-E86784430E1C}" dt="2021-01-26T07:14:33.561" v="58" actId="478"/>
          <ac:picMkLst>
            <pc:docMk/>
            <pc:sldMk cId="2444540470" sldId="265"/>
            <ac:picMk id="2" creationId="{32FD21D5-D341-4E49-9872-A4C9FE1DDA54}"/>
          </ac:picMkLst>
        </pc:picChg>
        <pc:picChg chg="mod">
          <ac:chgData name="Axel Schmitt" userId="1cba98eacdc56f47" providerId="LiveId" clId="{EF16AF08-3563-4591-93D1-E86784430E1C}" dt="2021-01-27T06:59:06.243" v="184" actId="1076"/>
          <ac:picMkLst>
            <pc:docMk/>
            <pc:sldMk cId="2444540470" sldId="265"/>
            <ac:picMk id="3" creationId="{D1EC970D-29A1-4EA9-8C01-4331A1C90AD0}"/>
          </ac:picMkLst>
        </pc:picChg>
      </pc:sldChg>
      <pc:sldChg chg="addSp delSp modSp add mod ord addAnim delAnim modNotesTx">
        <pc:chgData name="Axel Schmitt" userId="1cba98eacdc56f47" providerId="LiveId" clId="{EF16AF08-3563-4591-93D1-E86784430E1C}" dt="2021-01-27T15:13:44.620" v="6529" actId="1076"/>
        <pc:sldMkLst>
          <pc:docMk/>
          <pc:sldMk cId="1269780564" sldId="280"/>
        </pc:sldMkLst>
        <pc:spChg chg="mod">
          <ac:chgData name="Axel Schmitt" userId="1cba98eacdc56f47" providerId="LiveId" clId="{EF16AF08-3563-4591-93D1-E86784430E1C}" dt="2021-01-27T07:05:55.579" v="216" actId="6549"/>
          <ac:spMkLst>
            <pc:docMk/>
            <pc:sldMk cId="1269780564" sldId="280"/>
            <ac:spMk id="2" creationId="{00000000-0000-0000-0000-000000000000}"/>
          </ac:spMkLst>
        </pc:spChg>
        <pc:spChg chg="mod">
          <ac:chgData name="Axel Schmitt" userId="1cba98eacdc56f47" providerId="LiveId" clId="{EF16AF08-3563-4591-93D1-E86784430E1C}" dt="2021-01-27T07:06:42.750" v="247" actId="20577"/>
          <ac:spMkLst>
            <pc:docMk/>
            <pc:sldMk cId="1269780564" sldId="280"/>
            <ac:spMk id="3" creationId="{00000000-0000-0000-0000-000000000000}"/>
          </ac:spMkLst>
        </pc:spChg>
        <pc:grpChg chg="add mod">
          <ac:chgData name="Axel Schmitt" userId="1cba98eacdc56f47" providerId="LiveId" clId="{EF16AF08-3563-4591-93D1-E86784430E1C}" dt="2021-01-27T07:05:00.625" v="202" actId="164"/>
          <ac:grpSpMkLst>
            <pc:docMk/>
            <pc:sldMk cId="1269780564" sldId="280"/>
            <ac:grpSpMk id="6" creationId="{B1D369C0-26B9-4FE0-85DC-F05C875055E5}"/>
          </ac:grpSpMkLst>
        </pc:grpChg>
        <pc:picChg chg="add del">
          <ac:chgData name="Axel Schmitt" userId="1cba98eacdc56f47" providerId="LiveId" clId="{EF16AF08-3563-4591-93D1-E86784430E1C}" dt="2021-01-26T07:22:00.748" v="148" actId="478"/>
          <ac:picMkLst>
            <pc:docMk/>
            <pc:sldMk cId="1269780564" sldId="280"/>
            <ac:picMk id="4" creationId="{23B77DE4-E8B7-438C-A4C6-106D6F05C0A3}"/>
          </ac:picMkLst>
        </pc:picChg>
        <pc:picChg chg="add del mod">
          <ac:chgData name="Axel Schmitt" userId="1cba98eacdc56f47" providerId="LiveId" clId="{EF16AF08-3563-4591-93D1-E86784430E1C}" dt="2021-01-27T07:03:13.685" v="191"/>
          <ac:picMkLst>
            <pc:docMk/>
            <pc:sldMk cId="1269780564" sldId="280"/>
            <ac:picMk id="5" creationId="{DA7A2DDA-C71F-4945-9CAB-23C8D8AE9F0C}"/>
          </ac:picMkLst>
        </pc:picChg>
        <pc:picChg chg="add mod">
          <ac:chgData name="Axel Schmitt" userId="1cba98eacdc56f47" providerId="LiveId" clId="{EF16AF08-3563-4591-93D1-E86784430E1C}" dt="2021-01-27T07:06:13.711" v="218" actId="1076"/>
          <ac:picMkLst>
            <pc:docMk/>
            <pc:sldMk cId="1269780564" sldId="280"/>
            <ac:picMk id="7" creationId="{A0507D5B-208D-4CBA-8777-CB83591D593B}"/>
          </ac:picMkLst>
        </pc:picChg>
        <pc:picChg chg="mod">
          <ac:chgData name="Axel Schmitt" userId="1cba98eacdc56f47" providerId="LiveId" clId="{EF16AF08-3563-4591-93D1-E86784430E1C}" dt="2021-01-27T15:13:44.620" v="6529" actId="1076"/>
          <ac:picMkLst>
            <pc:docMk/>
            <pc:sldMk cId="1269780564" sldId="280"/>
            <ac:picMk id="8" creationId="{264ADFAC-785C-4EC0-A558-2574664021B8}"/>
          </ac:picMkLst>
        </pc:picChg>
        <pc:picChg chg="mod">
          <ac:chgData name="Axel Schmitt" userId="1cba98eacdc56f47" providerId="LiveId" clId="{EF16AF08-3563-4591-93D1-E86784430E1C}" dt="2021-01-27T07:05:00.625" v="202" actId="164"/>
          <ac:picMkLst>
            <pc:docMk/>
            <pc:sldMk cId="1269780564" sldId="280"/>
            <ac:picMk id="1026" creationId="{00000000-0000-0000-0000-000000000000}"/>
          </ac:picMkLst>
        </pc:picChg>
        <pc:picChg chg="mod">
          <ac:chgData name="Axel Schmitt" userId="1cba98eacdc56f47" providerId="LiveId" clId="{EF16AF08-3563-4591-93D1-E86784430E1C}" dt="2021-01-27T07:05:00.625" v="202" actId="164"/>
          <ac:picMkLst>
            <pc:docMk/>
            <pc:sldMk cId="1269780564" sldId="280"/>
            <ac:picMk id="1027" creationId="{00000000-0000-0000-0000-000000000000}"/>
          </ac:picMkLst>
        </pc:picChg>
        <pc:picChg chg="mod">
          <ac:chgData name="Axel Schmitt" userId="1cba98eacdc56f47" providerId="LiveId" clId="{EF16AF08-3563-4591-93D1-E86784430E1C}" dt="2021-01-27T07:05:00.625" v="202" actId="164"/>
          <ac:picMkLst>
            <pc:docMk/>
            <pc:sldMk cId="1269780564" sldId="280"/>
            <ac:picMk id="1028" creationId="{00000000-0000-0000-0000-000000000000}"/>
          </ac:picMkLst>
        </pc:picChg>
      </pc:sldChg>
      <pc:sldChg chg="addSp delSp modSp mod">
        <pc:chgData name="Axel Schmitt" userId="1cba98eacdc56f47" providerId="LiveId" clId="{EF16AF08-3563-4591-93D1-E86784430E1C}" dt="2021-01-25T14:45:10.061" v="13" actId="20577"/>
        <pc:sldMkLst>
          <pc:docMk/>
          <pc:sldMk cId="2973545137" sldId="390"/>
        </pc:sldMkLst>
        <pc:spChg chg="mod">
          <ac:chgData name="Axel Schmitt" userId="1cba98eacdc56f47" providerId="LiveId" clId="{EF16AF08-3563-4591-93D1-E86784430E1C}" dt="2021-01-25T14:45:10.061" v="13" actId="20577"/>
          <ac:spMkLst>
            <pc:docMk/>
            <pc:sldMk cId="2973545137" sldId="390"/>
            <ac:spMk id="4" creationId="{00000000-0000-0000-0000-000000000000}"/>
          </ac:spMkLst>
        </pc:spChg>
        <pc:graphicFrameChg chg="del">
          <ac:chgData name="Axel Schmitt" userId="1cba98eacdc56f47" providerId="LiveId" clId="{EF16AF08-3563-4591-93D1-E86784430E1C}" dt="2021-01-25T14:45:03.470" v="10" actId="478"/>
          <ac:graphicFrameMkLst>
            <pc:docMk/>
            <pc:sldMk cId="2973545137" sldId="390"/>
            <ac:graphicFrameMk id="2" creationId="{00000000-0000-0000-0000-000000000000}"/>
          </ac:graphicFrameMkLst>
        </pc:graphicFrameChg>
        <pc:graphicFrameChg chg="add mod">
          <ac:chgData name="Axel Schmitt" userId="1cba98eacdc56f47" providerId="LiveId" clId="{EF16AF08-3563-4591-93D1-E86784430E1C}" dt="2021-01-25T14:45:05.339" v="11"/>
          <ac:graphicFrameMkLst>
            <pc:docMk/>
            <pc:sldMk cId="2973545137" sldId="390"/>
            <ac:graphicFrameMk id="5" creationId="{40DBAF5E-05F0-4CC2-B46E-245D47ABE1F7}"/>
          </ac:graphicFrameMkLst>
        </pc:graphicFrameChg>
      </pc:sldChg>
      <pc:sldChg chg="addSp delSp modSp mod modClrScheme chgLayout modNotesTx">
        <pc:chgData name="Axel Schmitt" userId="1cba98eacdc56f47" providerId="LiveId" clId="{EF16AF08-3563-4591-93D1-E86784430E1C}" dt="2021-01-27T14:06:08.667" v="5436" actId="12"/>
        <pc:sldMkLst>
          <pc:docMk/>
          <pc:sldMk cId="3063192595" sldId="417"/>
        </pc:sldMkLst>
        <pc:spChg chg="add mod">
          <ac:chgData name="Axel Schmitt" userId="1cba98eacdc56f47" providerId="LiveId" clId="{EF16AF08-3563-4591-93D1-E86784430E1C}" dt="2021-01-26T07:14:53.051" v="60" actId="26606"/>
          <ac:spMkLst>
            <pc:docMk/>
            <pc:sldMk cId="3063192595" sldId="417"/>
            <ac:spMk id="72" creationId="{361242F8-B50B-41A1-AB8A-6616614B941E}"/>
          </ac:spMkLst>
        </pc:spChg>
        <pc:spChg chg="mod">
          <ac:chgData name="Axel Schmitt" userId="1cba98eacdc56f47" providerId="LiveId" clId="{EF16AF08-3563-4591-93D1-E86784430E1C}" dt="2021-01-27T06:54:00.886" v="180" actId="20577"/>
          <ac:spMkLst>
            <pc:docMk/>
            <pc:sldMk cId="3063192595" sldId="417"/>
            <ac:spMk id="4098" creationId="{00000000-0000-0000-0000-000000000000}"/>
          </ac:spMkLst>
        </pc:spChg>
        <pc:spChg chg="mod">
          <ac:chgData name="Axel Schmitt" userId="1cba98eacdc56f47" providerId="LiveId" clId="{EF16AF08-3563-4591-93D1-E86784430E1C}" dt="2021-01-26T07:14:53.051" v="60" actId="26606"/>
          <ac:spMkLst>
            <pc:docMk/>
            <pc:sldMk cId="3063192595" sldId="417"/>
            <ac:spMk id="4099" creationId="{00000000-0000-0000-0000-000000000000}"/>
          </ac:spMkLst>
        </pc:spChg>
        <pc:picChg chg="mod">
          <ac:chgData name="Axel Schmitt" userId="1cba98eacdc56f47" providerId="LiveId" clId="{EF16AF08-3563-4591-93D1-E86784430E1C}" dt="2021-01-27T06:56:40.402" v="183" actId="1076"/>
          <ac:picMkLst>
            <pc:docMk/>
            <pc:sldMk cId="3063192595" sldId="417"/>
            <ac:picMk id="3" creationId="{6A444700-CD03-4B06-9558-AA436D5633E9}"/>
          </ac:picMkLst>
        </pc:picChg>
        <pc:inkChg chg="del">
          <ac:chgData name="Axel Schmitt" userId="1cba98eacdc56f47" providerId="LiveId" clId="{EF16AF08-3563-4591-93D1-E86784430E1C}" dt="2021-01-26T07:13:13.390" v="55" actId="478"/>
          <ac:inkMkLst>
            <pc:docMk/>
            <pc:sldMk cId="3063192595" sldId="417"/>
            <ac:inkMk id="2" creationId="{1CB60DEA-6347-472F-B527-1EBE68F42092}"/>
          </ac:inkMkLst>
        </pc:inkChg>
      </pc:sldChg>
      <pc:sldChg chg="addSp delSp modSp mod">
        <pc:chgData name="Axel Schmitt" userId="1cba98eacdc56f47" providerId="LiveId" clId="{EF16AF08-3563-4591-93D1-E86784430E1C}" dt="2021-01-25T14:45:20.369" v="14"/>
        <pc:sldMkLst>
          <pc:docMk/>
          <pc:sldMk cId="2112144300" sldId="437"/>
        </pc:sldMkLst>
        <pc:spChg chg="mod">
          <ac:chgData name="Axel Schmitt" userId="1cba98eacdc56f47" providerId="LiveId" clId="{EF16AF08-3563-4591-93D1-E86784430E1C}" dt="2021-01-25T14:44:08.778" v="5" actId="20577"/>
          <ac:spMkLst>
            <pc:docMk/>
            <pc:sldMk cId="2112144300" sldId="437"/>
            <ac:spMk id="4" creationId="{00000000-0000-0000-0000-000000000000}"/>
          </ac:spMkLst>
        </pc:spChg>
        <pc:graphicFrameChg chg="del">
          <ac:chgData name="Axel Schmitt" userId="1cba98eacdc56f47" providerId="LiveId" clId="{EF16AF08-3563-4591-93D1-E86784430E1C}" dt="2021-01-25T14:44:11.219" v="6" actId="478"/>
          <ac:graphicFrameMkLst>
            <pc:docMk/>
            <pc:sldMk cId="2112144300" sldId="437"/>
            <ac:graphicFrameMk id="2" creationId="{00000000-0000-0000-0000-000000000000}"/>
          </ac:graphicFrameMkLst>
        </pc:graphicFrameChg>
        <pc:graphicFrameChg chg="add del mod">
          <ac:chgData name="Axel Schmitt" userId="1cba98eacdc56f47" providerId="LiveId" clId="{EF16AF08-3563-4591-93D1-E86784430E1C}" dt="2021-01-25T14:44:59.947" v="9" actId="21"/>
          <ac:graphicFrameMkLst>
            <pc:docMk/>
            <pc:sldMk cId="2112144300" sldId="437"/>
            <ac:graphicFrameMk id="5" creationId="{CCB95DC1-C441-4A8C-A9BB-7BF322BF43B6}"/>
          </ac:graphicFrameMkLst>
        </pc:graphicFrameChg>
        <pc:graphicFrameChg chg="add mod">
          <ac:chgData name="Axel Schmitt" userId="1cba98eacdc56f47" providerId="LiveId" clId="{EF16AF08-3563-4591-93D1-E86784430E1C}" dt="2021-01-25T14:45:20.369" v="14"/>
          <ac:graphicFrameMkLst>
            <pc:docMk/>
            <pc:sldMk cId="2112144300" sldId="437"/>
            <ac:graphicFrameMk id="6" creationId="{793E6A47-63CC-4957-8203-E931C243B696}"/>
          </ac:graphicFrameMkLst>
        </pc:graphicFrameChg>
      </pc:sldChg>
      <pc:sldChg chg="modTransition">
        <pc:chgData name="Axel Schmitt" userId="1cba98eacdc56f47" providerId="LiveId" clId="{EF16AF08-3563-4591-93D1-E86784430E1C}" dt="2021-01-25T14:49:53.312" v="22"/>
        <pc:sldMkLst>
          <pc:docMk/>
          <pc:sldMk cId="2074538797" sldId="448"/>
        </pc:sldMkLst>
      </pc:sldChg>
      <pc:sldChg chg="addSp delSp modSp mod">
        <pc:chgData name="Axel Schmitt" userId="1cba98eacdc56f47" providerId="LiveId" clId="{EF16AF08-3563-4591-93D1-E86784430E1C}" dt="2021-01-25T14:51:41.448" v="25"/>
        <pc:sldMkLst>
          <pc:docMk/>
          <pc:sldMk cId="1663736745" sldId="449"/>
        </pc:sldMkLst>
        <pc:spChg chg="del">
          <ac:chgData name="Axel Schmitt" userId="1cba98eacdc56f47" providerId="LiveId" clId="{EF16AF08-3563-4591-93D1-E86784430E1C}" dt="2021-01-25T14:51:40.777" v="24" actId="478"/>
          <ac:spMkLst>
            <pc:docMk/>
            <pc:sldMk cId="1663736745" sldId="449"/>
            <ac:spMk id="4" creationId="{00000000-0000-0000-0000-000000000000}"/>
          </ac:spMkLst>
        </pc:spChg>
        <pc:spChg chg="add mod">
          <ac:chgData name="Axel Schmitt" userId="1cba98eacdc56f47" providerId="LiveId" clId="{EF16AF08-3563-4591-93D1-E86784430E1C}" dt="2021-01-25T14:51:41.448" v="25"/>
          <ac:spMkLst>
            <pc:docMk/>
            <pc:sldMk cId="1663736745" sldId="449"/>
            <ac:spMk id="5" creationId="{DA5A5C05-55A9-4305-AD1D-19721E64BA35}"/>
          </ac:spMkLst>
        </pc:spChg>
      </pc:sldChg>
      <pc:sldChg chg="addSp delSp modSp mod modTransition">
        <pc:chgData name="Axel Schmitt" userId="1cba98eacdc56f47" providerId="LiveId" clId="{EF16AF08-3563-4591-93D1-E86784430E1C}" dt="2021-01-25T14:47:21.737" v="21"/>
        <pc:sldMkLst>
          <pc:docMk/>
          <pc:sldMk cId="510146057" sldId="451"/>
        </pc:sldMkLst>
        <pc:spChg chg="del mod">
          <ac:chgData name="Axel Schmitt" userId="1cba98eacdc56f47" providerId="LiveId" clId="{EF16AF08-3563-4591-93D1-E86784430E1C}" dt="2021-01-25T14:46:51.515" v="16" actId="478"/>
          <ac:spMkLst>
            <pc:docMk/>
            <pc:sldMk cId="510146057" sldId="451"/>
            <ac:spMk id="4" creationId="{00000000-0000-0000-0000-000000000000}"/>
          </ac:spMkLst>
        </pc:spChg>
        <pc:spChg chg="add mod">
          <ac:chgData name="Axel Schmitt" userId="1cba98eacdc56f47" providerId="LiveId" clId="{EF16AF08-3563-4591-93D1-E86784430E1C}" dt="2021-01-25T14:46:56.798" v="17"/>
          <ac:spMkLst>
            <pc:docMk/>
            <pc:sldMk cId="510146057" sldId="451"/>
            <ac:spMk id="5" creationId="{6B2A289B-AEA6-4441-B656-3C95995E10BD}"/>
          </ac:spMkLst>
        </pc:spChg>
      </pc:sldChg>
      <pc:sldChg chg="addSp delSp modSp mod modTransition">
        <pc:chgData name="Axel Schmitt" userId="1cba98eacdc56f47" providerId="LiveId" clId="{EF16AF08-3563-4591-93D1-E86784430E1C}" dt="2021-01-25T14:47:18.694" v="20"/>
        <pc:sldMkLst>
          <pc:docMk/>
          <pc:sldMk cId="2648255079" sldId="452"/>
        </pc:sldMkLst>
        <pc:spChg chg="del">
          <ac:chgData name="Axel Schmitt" userId="1cba98eacdc56f47" providerId="LiveId" clId="{EF16AF08-3563-4591-93D1-E86784430E1C}" dt="2021-01-25T14:47:03.192" v="18" actId="478"/>
          <ac:spMkLst>
            <pc:docMk/>
            <pc:sldMk cId="2648255079" sldId="452"/>
            <ac:spMk id="4" creationId="{00000000-0000-0000-0000-000000000000}"/>
          </ac:spMkLst>
        </pc:spChg>
        <pc:spChg chg="add mod">
          <ac:chgData name="Axel Schmitt" userId="1cba98eacdc56f47" providerId="LiveId" clId="{EF16AF08-3563-4591-93D1-E86784430E1C}" dt="2021-01-25T14:47:10.859" v="19"/>
          <ac:spMkLst>
            <pc:docMk/>
            <pc:sldMk cId="2648255079" sldId="452"/>
            <ac:spMk id="5" creationId="{4C9F99D1-4970-46B0-9198-642E1AE185BA}"/>
          </ac:spMkLst>
        </pc:spChg>
      </pc:sldChg>
      <pc:sldChg chg="modTransition">
        <pc:chgData name="Axel Schmitt" userId="1cba98eacdc56f47" providerId="LiveId" clId="{EF16AF08-3563-4591-93D1-E86784430E1C}" dt="2021-01-25T14:51:00.975" v="23"/>
        <pc:sldMkLst>
          <pc:docMk/>
          <pc:sldMk cId="3914597626" sldId="453"/>
        </pc:sldMkLst>
      </pc:sldChg>
      <pc:sldChg chg="modSp mod modNotesTx">
        <pc:chgData name="Axel Schmitt" userId="1cba98eacdc56f47" providerId="LiveId" clId="{EF16AF08-3563-4591-93D1-E86784430E1C}" dt="2021-01-27T14:04:22.620" v="5291" actId="5793"/>
        <pc:sldMkLst>
          <pc:docMk/>
          <pc:sldMk cId="2598541365" sldId="461"/>
        </pc:sldMkLst>
        <pc:spChg chg="mod">
          <ac:chgData name="Axel Schmitt" userId="1cba98eacdc56f47" providerId="LiveId" clId="{EF16AF08-3563-4591-93D1-E86784430E1C}" dt="2021-01-27T07:11:12.390" v="250" actId="20577"/>
          <ac:spMkLst>
            <pc:docMk/>
            <pc:sldMk cId="2598541365" sldId="461"/>
            <ac:spMk id="4099" creationId="{00000000-0000-0000-0000-000000000000}"/>
          </ac:spMkLst>
        </pc:spChg>
      </pc:sldChg>
      <pc:sldChg chg="modSp mod modClrScheme chgLayout modNotesTx">
        <pc:chgData name="Axel Schmitt" userId="1cba98eacdc56f47" providerId="LiveId" clId="{EF16AF08-3563-4591-93D1-E86784430E1C}" dt="2021-01-27T15:08:31.878" v="6518" actId="20577"/>
        <pc:sldMkLst>
          <pc:docMk/>
          <pc:sldMk cId="659272005" sldId="462"/>
        </pc:sldMkLst>
        <pc:spChg chg="mod">
          <ac:chgData name="Axel Schmitt" userId="1cba98eacdc56f47" providerId="LiveId" clId="{EF16AF08-3563-4591-93D1-E86784430E1C}" dt="2021-01-26T07:15:05.346" v="62" actId="26606"/>
          <ac:spMkLst>
            <pc:docMk/>
            <pc:sldMk cId="659272005" sldId="462"/>
            <ac:spMk id="2" creationId="{21668891-6BA1-4046-A3C5-AF68F5B23C11}"/>
          </ac:spMkLst>
        </pc:spChg>
        <pc:spChg chg="mod">
          <ac:chgData name="Axel Schmitt" userId="1cba98eacdc56f47" providerId="LiveId" clId="{EF16AF08-3563-4591-93D1-E86784430E1C}" dt="2021-01-27T07:24:36.902" v="260" actId="1076"/>
          <ac:spMkLst>
            <pc:docMk/>
            <pc:sldMk cId="659272005" sldId="462"/>
            <ac:spMk id="3" creationId="{78382DA4-F66A-4E60-A280-64E7709A343E}"/>
          </ac:spMkLst>
        </pc:spChg>
        <pc:spChg chg="mod">
          <ac:chgData name="Axel Schmitt" userId="1cba98eacdc56f47" providerId="LiveId" clId="{EF16AF08-3563-4591-93D1-E86784430E1C}" dt="2021-01-27T07:24:40.955" v="261" actId="1076"/>
          <ac:spMkLst>
            <pc:docMk/>
            <pc:sldMk cId="659272005" sldId="462"/>
            <ac:spMk id="5" creationId="{FBDACFAA-97C4-4260-AF5E-1A636C12BAED}"/>
          </ac:spMkLst>
        </pc:spChg>
        <pc:picChg chg="mod">
          <ac:chgData name="Axel Schmitt" userId="1cba98eacdc56f47" providerId="LiveId" clId="{EF16AF08-3563-4591-93D1-E86784430E1C}" dt="2021-01-27T14:53:33.276" v="6399" actId="1076"/>
          <ac:picMkLst>
            <pc:docMk/>
            <pc:sldMk cId="659272005" sldId="462"/>
            <ac:picMk id="4" creationId="{8416D4AD-FD9D-4510-9A3A-EB4F4122D411}"/>
          </ac:picMkLst>
        </pc:picChg>
      </pc:sldChg>
      <pc:sldChg chg="delSp modSp mod modClrScheme delAnim chgLayout modNotesTx">
        <pc:chgData name="Axel Schmitt" userId="1cba98eacdc56f47" providerId="LiveId" clId="{EF16AF08-3563-4591-93D1-E86784430E1C}" dt="2021-01-27T15:01:54.788" v="6490" actId="1076"/>
        <pc:sldMkLst>
          <pc:docMk/>
          <pc:sldMk cId="1537346373" sldId="463"/>
        </pc:sldMkLst>
        <pc:spChg chg="mod">
          <ac:chgData name="Axel Schmitt" userId="1cba98eacdc56f47" providerId="LiveId" clId="{EF16AF08-3563-4591-93D1-E86784430E1C}" dt="2021-01-26T07:16:02.835" v="67" actId="26606"/>
          <ac:spMkLst>
            <pc:docMk/>
            <pc:sldMk cId="1537346373" sldId="463"/>
            <ac:spMk id="2" creationId="{21668891-6BA1-4046-A3C5-AF68F5B23C11}"/>
          </ac:spMkLst>
        </pc:spChg>
        <pc:spChg chg="mod">
          <ac:chgData name="Axel Schmitt" userId="1cba98eacdc56f47" providerId="LiveId" clId="{EF16AF08-3563-4591-93D1-E86784430E1C}" dt="2021-01-26T07:16:02.835" v="67" actId="26606"/>
          <ac:spMkLst>
            <pc:docMk/>
            <pc:sldMk cId="1537346373" sldId="463"/>
            <ac:spMk id="3" creationId="{78382DA4-F66A-4E60-A280-64E7709A343E}"/>
          </ac:spMkLst>
        </pc:spChg>
        <pc:spChg chg="mod">
          <ac:chgData name="Axel Schmitt" userId="1cba98eacdc56f47" providerId="LiveId" clId="{EF16AF08-3563-4591-93D1-E86784430E1C}" dt="2021-01-26T07:16:02.835" v="67" actId="26606"/>
          <ac:spMkLst>
            <pc:docMk/>
            <pc:sldMk cId="1537346373" sldId="463"/>
            <ac:spMk id="5" creationId="{FBDACFAA-97C4-4260-AF5E-1A636C12BAED}"/>
          </ac:spMkLst>
        </pc:spChg>
        <pc:picChg chg="del">
          <ac:chgData name="Axel Schmitt" userId="1cba98eacdc56f47" providerId="LiveId" clId="{EF16AF08-3563-4591-93D1-E86784430E1C}" dt="2021-01-27T14:59:01.262" v="6431" actId="478"/>
          <ac:picMkLst>
            <pc:docMk/>
            <pc:sldMk cId="1537346373" sldId="463"/>
            <ac:picMk id="4" creationId="{2F824074-D7E1-4C35-88C9-DC3F2DF141C2}"/>
          </ac:picMkLst>
        </pc:picChg>
        <pc:picChg chg="del">
          <ac:chgData name="Axel Schmitt" userId="1cba98eacdc56f47" providerId="LiveId" clId="{EF16AF08-3563-4591-93D1-E86784430E1C}" dt="2021-01-26T07:20:44.676" v="122"/>
          <ac:picMkLst>
            <pc:docMk/>
            <pc:sldMk cId="1537346373" sldId="463"/>
            <ac:picMk id="4" creationId="{8814197D-B39F-477A-81FD-FE712D199B24}"/>
          </ac:picMkLst>
        </pc:picChg>
        <pc:picChg chg="mod">
          <ac:chgData name="Axel Schmitt" userId="1cba98eacdc56f47" providerId="LiveId" clId="{EF16AF08-3563-4591-93D1-E86784430E1C}" dt="2021-01-27T15:01:54.788" v="6490" actId="1076"/>
          <ac:picMkLst>
            <pc:docMk/>
            <pc:sldMk cId="1537346373" sldId="463"/>
            <ac:picMk id="6" creationId="{04217AC4-F15C-492B-8723-B275E929ED67}"/>
          </ac:picMkLst>
        </pc:picChg>
        <pc:picChg chg="del mod">
          <ac:chgData name="Axel Schmitt" userId="1cba98eacdc56f47" providerId="LiveId" clId="{EF16AF08-3563-4591-93D1-E86784430E1C}" dt="2021-01-26T07:21:10.711" v="127"/>
          <ac:picMkLst>
            <pc:docMk/>
            <pc:sldMk cId="1537346373" sldId="463"/>
            <ac:picMk id="6" creationId="{14F93B8D-8B61-4CE3-9850-3921B6F21485}"/>
          </ac:picMkLst>
        </pc:picChg>
      </pc:sldChg>
      <pc:sldChg chg="addSp delSp modSp mod modClrScheme chgLayout modNotesTx">
        <pc:chgData name="Axel Schmitt" userId="1cba98eacdc56f47" providerId="LiveId" clId="{EF16AF08-3563-4591-93D1-E86784430E1C}" dt="2021-01-27T15:10:25.404" v="6523" actId="20577"/>
        <pc:sldMkLst>
          <pc:docMk/>
          <pc:sldMk cId="2371835684" sldId="464"/>
        </pc:sldMkLst>
        <pc:spChg chg="mod">
          <ac:chgData name="Axel Schmitt" userId="1cba98eacdc56f47" providerId="LiveId" clId="{EF16AF08-3563-4591-93D1-E86784430E1C}" dt="2021-01-26T07:16:13.086" v="69" actId="26606"/>
          <ac:spMkLst>
            <pc:docMk/>
            <pc:sldMk cId="2371835684" sldId="464"/>
            <ac:spMk id="2" creationId="{E8BD03CE-8808-4DD2-82E9-0FF439AE895B}"/>
          </ac:spMkLst>
        </pc:spChg>
        <pc:spChg chg="del mod">
          <ac:chgData name="Axel Schmitt" userId="1cba98eacdc56f47" providerId="LiveId" clId="{EF16AF08-3563-4591-93D1-E86784430E1C}" dt="2021-01-26T07:15:30.391" v="64" actId="26606"/>
          <ac:spMkLst>
            <pc:docMk/>
            <pc:sldMk cId="2371835684" sldId="464"/>
            <ac:spMk id="3" creationId="{75448653-7106-4A39-B791-CB8DFEEDBDD7}"/>
          </ac:spMkLst>
        </pc:spChg>
        <pc:spChg chg="mod">
          <ac:chgData name="Axel Schmitt" userId="1cba98eacdc56f47" providerId="LiveId" clId="{EF16AF08-3563-4591-93D1-E86784430E1C}" dt="2021-01-26T07:16:13.086" v="69" actId="26606"/>
          <ac:spMkLst>
            <pc:docMk/>
            <pc:sldMk cId="2371835684" sldId="464"/>
            <ac:spMk id="4" creationId="{449476C9-49AE-4D5D-A9EA-B3E235D99790}"/>
          </ac:spMkLst>
        </pc:spChg>
        <pc:spChg chg="add del mod">
          <ac:chgData name="Axel Schmitt" userId="1cba98eacdc56f47" providerId="LiveId" clId="{EF16AF08-3563-4591-93D1-E86784430E1C}" dt="2021-01-26T07:16:13.086" v="69" actId="26606"/>
          <ac:spMkLst>
            <pc:docMk/>
            <pc:sldMk cId="2371835684" sldId="464"/>
            <ac:spMk id="5" creationId="{424D08F3-F7A5-46E1-A1FC-551A55AC6DF2}"/>
          </ac:spMkLst>
        </pc:spChg>
        <pc:spChg chg="add mod">
          <ac:chgData name="Axel Schmitt" userId="1cba98eacdc56f47" providerId="LiveId" clId="{EF16AF08-3563-4591-93D1-E86784430E1C}" dt="2021-01-26T07:18:32.006" v="121" actId="120"/>
          <ac:spMkLst>
            <pc:docMk/>
            <pc:sldMk cId="2371835684" sldId="464"/>
            <ac:spMk id="7" creationId="{C5EEF865-C211-4BE2-9852-C16D890BEFAF}"/>
          </ac:spMkLst>
        </pc:spChg>
        <pc:graphicFrameChg chg="add mod modGraphic">
          <ac:chgData name="Axel Schmitt" userId="1cba98eacdc56f47" providerId="LiveId" clId="{EF16AF08-3563-4591-93D1-E86784430E1C}" dt="2021-01-26T07:17:16.720" v="75" actId="207"/>
          <ac:graphicFrameMkLst>
            <pc:docMk/>
            <pc:sldMk cId="2371835684" sldId="464"/>
            <ac:graphicFrameMk id="6" creationId="{71561E93-D345-4EE7-9D36-CC9B86535D78}"/>
          </ac:graphicFrameMkLst>
        </pc:graphicFrameChg>
        <pc:picChg chg="mod">
          <ac:chgData name="Axel Schmitt" userId="1cba98eacdc56f47" providerId="LiveId" clId="{EF16AF08-3563-4591-93D1-E86784430E1C}" dt="2021-01-27T14:54:51.576" v="6400" actId="1076"/>
          <ac:picMkLst>
            <pc:docMk/>
            <pc:sldMk cId="2371835684" sldId="464"/>
            <ac:picMk id="3" creationId="{8402DB48-8388-45F5-9D95-96E60BF40FFB}"/>
          </ac:picMkLst>
        </pc:picChg>
      </pc:sldChg>
      <pc:sldChg chg="modSp mod ord modNotesTx">
        <pc:chgData name="Axel Schmitt" userId="1cba98eacdc56f47" providerId="LiveId" clId="{EF16AF08-3563-4591-93D1-E86784430E1C}" dt="2021-01-27T15:12:40.968" v="6527" actId="20577"/>
        <pc:sldMkLst>
          <pc:docMk/>
          <pc:sldMk cId="1573465127" sldId="465"/>
        </pc:sldMkLst>
        <pc:picChg chg="mod">
          <ac:chgData name="Axel Schmitt" userId="1cba98eacdc56f47" providerId="LiveId" clId="{EF16AF08-3563-4591-93D1-E86784430E1C}" dt="2021-01-27T15:01:51.894" v="6489" actId="1076"/>
          <ac:picMkLst>
            <pc:docMk/>
            <pc:sldMk cId="1573465127" sldId="465"/>
            <ac:picMk id="3" creationId="{12468EAE-DF08-4887-8690-D8CF3698DDD1}"/>
          </ac:picMkLst>
        </pc:picChg>
      </pc:sldChg>
      <pc:sldChg chg="modSp mod ord modNotesTx">
        <pc:chgData name="Axel Schmitt" userId="1cba98eacdc56f47" providerId="LiveId" clId="{EF16AF08-3563-4591-93D1-E86784430E1C}" dt="2021-01-27T15:13:31.863" v="6528" actId="6549"/>
        <pc:sldMkLst>
          <pc:docMk/>
          <pc:sldMk cId="1643330072" sldId="466"/>
        </pc:sldMkLst>
        <pc:picChg chg="mod">
          <ac:chgData name="Axel Schmitt" userId="1cba98eacdc56f47" providerId="LiveId" clId="{EF16AF08-3563-4591-93D1-E86784430E1C}" dt="2021-01-27T15:01:58.701" v="6491" actId="1076"/>
          <ac:picMkLst>
            <pc:docMk/>
            <pc:sldMk cId="1643330072" sldId="466"/>
            <ac:picMk id="3" creationId="{D2CC5BB7-E93C-4B4F-80B7-76312018184A}"/>
          </ac:picMkLst>
        </pc:picChg>
      </pc:sldChg>
      <pc:sldChg chg="delSp add del mod">
        <pc:chgData name="Axel Schmitt" userId="1cba98eacdc56f47" providerId="LiveId" clId="{EF16AF08-3563-4591-93D1-E86784430E1C}" dt="2021-01-26T07:21:27.183" v="130" actId="47"/>
        <pc:sldMkLst>
          <pc:docMk/>
          <pc:sldMk cId="2682435641" sldId="467"/>
        </pc:sldMkLst>
        <pc:spChg chg="del">
          <ac:chgData name="Axel Schmitt" userId="1cba98eacdc56f47" providerId="LiveId" clId="{EF16AF08-3563-4591-93D1-E86784430E1C}" dt="2021-01-26T07:21:20.651" v="128" actId="478"/>
          <ac:spMkLst>
            <pc:docMk/>
            <pc:sldMk cId="2682435641" sldId="467"/>
            <ac:spMk id="2" creationId="{B2D715EC-7689-4284-B4ED-B6AF964A1B56}"/>
          </ac:spMkLst>
        </pc:spChg>
        <pc:spChg chg="del">
          <ac:chgData name="Axel Schmitt" userId="1cba98eacdc56f47" providerId="LiveId" clId="{EF16AF08-3563-4591-93D1-E86784430E1C}" dt="2021-01-26T07:21:20.651" v="128" actId="478"/>
          <ac:spMkLst>
            <pc:docMk/>
            <pc:sldMk cId="2682435641" sldId="467"/>
            <ac:spMk id="5" creationId="{A0DD4D90-734F-4DE1-9A9C-907D4A1918EF}"/>
          </ac:spMkLst>
        </pc:spChg>
        <pc:spChg chg="del">
          <ac:chgData name="Axel Schmitt" userId="1cba98eacdc56f47" providerId="LiveId" clId="{EF16AF08-3563-4591-93D1-E86784430E1C}" dt="2021-01-26T07:21:20.651" v="128" actId="478"/>
          <ac:spMkLst>
            <pc:docMk/>
            <pc:sldMk cId="2682435641" sldId="467"/>
            <ac:spMk id="7" creationId="{CBD5915A-9B41-4FFD-B9BA-A6662140E286}"/>
          </ac:spMkLst>
        </pc:spChg>
        <pc:picChg chg="del">
          <ac:chgData name="Axel Schmitt" userId="1cba98eacdc56f47" providerId="LiveId" clId="{EF16AF08-3563-4591-93D1-E86784430E1C}" dt="2021-01-26T07:21:20.651" v="128" actId="478"/>
          <ac:picMkLst>
            <pc:docMk/>
            <pc:sldMk cId="2682435641" sldId="467"/>
            <ac:picMk id="9" creationId="{1167315C-D13E-4C2C-90C1-097B3AB37242}"/>
          </ac:picMkLst>
        </pc:picChg>
        <pc:picChg chg="del">
          <ac:chgData name="Axel Schmitt" userId="1cba98eacdc56f47" providerId="LiveId" clId="{EF16AF08-3563-4591-93D1-E86784430E1C}" dt="2021-01-26T07:21:20.651" v="128" actId="478"/>
          <ac:picMkLst>
            <pc:docMk/>
            <pc:sldMk cId="2682435641" sldId="467"/>
            <ac:picMk id="10" creationId="{7B360543-EF40-46B5-B41F-56833C151B68}"/>
          </ac:picMkLst>
        </pc:picChg>
      </pc:sldChg>
      <pc:sldChg chg="del">
        <pc:chgData name="Axel Schmitt" userId="1cba98eacdc56f47" providerId="LiveId" clId="{EF16AF08-3563-4591-93D1-E86784430E1C}" dt="2021-01-27T15:04:26.290" v="6493" actId="47"/>
        <pc:sldMkLst>
          <pc:docMk/>
          <pc:sldMk cId="812063715" sldId="468"/>
        </pc:sldMkLst>
      </pc:sldChg>
      <pc:sldChg chg="modSp mod modClrScheme chgLayout modNotesTx">
        <pc:chgData name="Axel Schmitt" userId="1cba98eacdc56f47" providerId="LiveId" clId="{EF16AF08-3563-4591-93D1-E86784430E1C}" dt="2021-01-27T15:03:53.406" v="6492" actId="1076"/>
        <pc:sldMkLst>
          <pc:docMk/>
          <pc:sldMk cId="497640397" sldId="469"/>
        </pc:sldMkLst>
        <pc:spChg chg="mod">
          <ac:chgData name="Axel Schmitt" userId="1cba98eacdc56f47" providerId="LiveId" clId="{EF16AF08-3563-4591-93D1-E86784430E1C}" dt="2021-01-27T07:12:30.316" v="254" actId="26606"/>
          <ac:spMkLst>
            <pc:docMk/>
            <pc:sldMk cId="497640397" sldId="469"/>
            <ac:spMk id="2" creationId="{BA535B10-28D3-44CE-BF35-43D8AC71E9A2}"/>
          </ac:spMkLst>
        </pc:spChg>
        <pc:spChg chg="mod">
          <ac:chgData name="Axel Schmitt" userId="1cba98eacdc56f47" providerId="LiveId" clId="{EF16AF08-3563-4591-93D1-E86784430E1C}" dt="2021-01-27T07:12:30.316" v="254" actId="26606"/>
          <ac:spMkLst>
            <pc:docMk/>
            <pc:sldMk cId="497640397" sldId="469"/>
            <ac:spMk id="3" creationId="{7A18EE05-6B56-4029-9D49-0404067EF921}"/>
          </ac:spMkLst>
        </pc:spChg>
        <pc:spChg chg="mod">
          <ac:chgData name="Axel Schmitt" userId="1cba98eacdc56f47" providerId="LiveId" clId="{EF16AF08-3563-4591-93D1-E86784430E1C}" dt="2021-01-27T07:12:44.349" v="258" actId="1076"/>
          <ac:spMkLst>
            <pc:docMk/>
            <pc:sldMk cId="497640397" sldId="469"/>
            <ac:spMk id="8" creationId="{B7DCEC73-3F09-490C-8215-2CA96A9E8876}"/>
          </ac:spMkLst>
        </pc:spChg>
        <pc:picChg chg="mod">
          <ac:chgData name="Axel Schmitt" userId="1cba98eacdc56f47" providerId="LiveId" clId="{EF16AF08-3563-4591-93D1-E86784430E1C}" dt="2021-01-27T15:03:53.406" v="6492" actId="1076"/>
          <ac:picMkLst>
            <pc:docMk/>
            <pc:sldMk cId="497640397" sldId="469"/>
            <ac:picMk id="4" creationId="{16214A00-4459-4157-BEB2-4CCB00DFD091}"/>
          </ac:picMkLst>
        </pc:picChg>
      </pc:sldChg>
      <pc:sldChg chg="addSp delSp modSp new del mod">
        <pc:chgData name="Axel Schmitt" userId="1cba98eacdc56f47" providerId="LiveId" clId="{EF16AF08-3563-4591-93D1-E86784430E1C}" dt="2021-01-26T07:14:17.441" v="56" actId="47"/>
        <pc:sldMkLst>
          <pc:docMk/>
          <pc:sldMk cId="3649924440" sldId="469"/>
        </pc:sldMkLst>
        <pc:spChg chg="mod">
          <ac:chgData name="Axel Schmitt" userId="1cba98eacdc56f47" providerId="LiveId" clId="{EF16AF08-3563-4591-93D1-E86784430E1C}" dt="2021-01-26T07:12:11.790" v="35"/>
          <ac:spMkLst>
            <pc:docMk/>
            <pc:sldMk cId="3649924440" sldId="469"/>
            <ac:spMk id="2" creationId="{810685A0-9A0E-48E2-AEA4-5F58A9F69E57}"/>
          </ac:spMkLst>
        </pc:spChg>
        <pc:spChg chg="add del mod">
          <ac:chgData name="Axel Schmitt" userId="1cba98eacdc56f47" providerId="LiveId" clId="{EF16AF08-3563-4591-93D1-E86784430E1C}" dt="2021-01-26T07:12:11.790" v="35"/>
          <ac:spMkLst>
            <pc:docMk/>
            <pc:sldMk cId="3649924440" sldId="469"/>
            <ac:spMk id="3" creationId="{8E0E59C1-CDBF-45E4-B339-20EB35752B17}"/>
          </ac:spMkLst>
        </pc:spChg>
        <pc:spChg chg="add del mod">
          <ac:chgData name="Axel Schmitt" userId="1cba98eacdc56f47" providerId="LiveId" clId="{EF16AF08-3563-4591-93D1-E86784430E1C}" dt="2021-01-26T07:10:57.781" v="30"/>
          <ac:spMkLst>
            <pc:docMk/>
            <pc:sldMk cId="3649924440" sldId="469"/>
            <ac:spMk id="4" creationId="{141AC5BD-B2C1-41FA-A25D-206F07201EF0}"/>
          </ac:spMkLst>
        </pc:spChg>
        <pc:spChg chg="add del mod">
          <ac:chgData name="Axel Schmitt" userId="1cba98eacdc56f47" providerId="LiveId" clId="{EF16AF08-3563-4591-93D1-E86784430E1C}" dt="2021-01-26T07:11:48.571" v="31"/>
          <ac:spMkLst>
            <pc:docMk/>
            <pc:sldMk cId="3649924440" sldId="469"/>
            <ac:spMk id="5" creationId="{10B2B7F1-5D63-4438-A474-31EC78A84522}"/>
          </ac:spMkLst>
        </pc:spChg>
        <pc:spChg chg="add mod">
          <ac:chgData name="Axel Schmitt" userId="1cba98eacdc56f47" providerId="LiveId" clId="{EF16AF08-3563-4591-93D1-E86784430E1C}" dt="2021-01-26T07:12:44.341" v="53" actId="6549"/>
          <ac:spMkLst>
            <pc:docMk/>
            <pc:sldMk cId="3649924440" sldId="469"/>
            <ac:spMk id="8" creationId="{636B52D8-CBC8-474E-8385-C77E431BA1F6}"/>
          </ac:spMkLst>
        </pc:spChg>
        <pc:picChg chg="add mod">
          <ac:chgData name="Axel Schmitt" userId="1cba98eacdc56f47" providerId="LiveId" clId="{EF16AF08-3563-4591-93D1-E86784430E1C}" dt="2021-01-26T07:12:21.228" v="36" actId="1076"/>
          <ac:picMkLst>
            <pc:docMk/>
            <pc:sldMk cId="3649924440" sldId="469"/>
            <ac:picMk id="6" creationId="{C89E1E5A-02A8-4C70-8874-57EEC78E42FE}"/>
          </ac:picMkLst>
        </pc:picChg>
        <pc:picChg chg="add mod">
          <ac:chgData name="Axel Schmitt" userId="1cba98eacdc56f47" providerId="LiveId" clId="{EF16AF08-3563-4591-93D1-E86784430E1C}" dt="2021-01-26T07:12:25.340" v="37" actId="1076"/>
          <ac:picMkLst>
            <pc:docMk/>
            <pc:sldMk cId="3649924440" sldId="469"/>
            <ac:picMk id="7" creationId="{0C719055-DF8C-4066-9969-189E71A97CA9}"/>
          </ac:picMkLst>
        </pc:picChg>
      </pc:sldChg>
      <pc:sldChg chg="add del">
        <pc:chgData name="Axel Schmitt" userId="1cba98eacdc56f47" providerId="LiveId" clId="{EF16AF08-3563-4591-93D1-E86784430E1C}" dt="2021-01-26T07:14:21.633" v="57" actId="47"/>
        <pc:sldMkLst>
          <pc:docMk/>
          <pc:sldMk cId="2141681498" sldId="470"/>
        </pc:sldMkLst>
      </pc:sldChg>
      <pc:sldChg chg="delSp modSp mod delAnim">
        <pc:chgData name="Axel Schmitt" userId="1cba98eacdc56f47" providerId="LiveId" clId="{EF16AF08-3563-4591-93D1-E86784430E1C}" dt="2021-01-27T15:06:13.035" v="6499" actId="1076"/>
        <pc:sldMkLst>
          <pc:docMk/>
          <pc:sldMk cId="2350970565" sldId="470"/>
        </pc:sldMkLst>
        <pc:picChg chg="del mod">
          <ac:chgData name="Axel Schmitt" userId="1cba98eacdc56f47" providerId="LiveId" clId="{EF16AF08-3563-4591-93D1-E86784430E1C}" dt="2021-01-27T15:04:55.701" v="6498" actId="478"/>
          <ac:picMkLst>
            <pc:docMk/>
            <pc:sldMk cId="2350970565" sldId="470"/>
            <ac:picMk id="4" creationId="{16214A00-4459-4157-BEB2-4CCB00DFD091}"/>
          </ac:picMkLst>
        </pc:picChg>
        <pc:picChg chg="mod">
          <ac:chgData name="Axel Schmitt" userId="1cba98eacdc56f47" providerId="LiveId" clId="{EF16AF08-3563-4591-93D1-E86784430E1C}" dt="2021-01-27T15:06:13.035" v="6499" actId="1076"/>
          <ac:picMkLst>
            <pc:docMk/>
            <pc:sldMk cId="2350970565" sldId="470"/>
            <ac:picMk id="5" creationId="{67F0EE17-6368-4FD7-B94D-90F6CDE8AA0E}"/>
          </ac:picMkLst>
        </pc:picChg>
      </pc:sldChg>
    </pc:docChg>
  </pc:docChgLst>
  <pc:docChgLst>
    <pc:chgData name="Axel Schmitt" userId="1cba98eacdc56f47" providerId="LiveId" clId="{D71386A2-76AE-43E5-A89B-92E6CE6B8385}"/>
    <pc:docChg chg="modSld">
      <pc:chgData name="Axel Schmitt" userId="1cba98eacdc56f47" providerId="LiveId" clId="{D71386A2-76AE-43E5-A89B-92E6CE6B8385}" dt="2020-01-21T16:47:48.257" v="18" actId="9405"/>
      <pc:docMkLst>
        <pc:docMk/>
      </pc:docMkLst>
      <pc:sldChg chg="addSp">
        <pc:chgData name="Axel Schmitt" userId="1cba98eacdc56f47" providerId="LiveId" clId="{D71386A2-76AE-43E5-A89B-92E6CE6B8385}" dt="2020-01-21T16:47:48.257" v="18" actId="9405"/>
        <pc:sldMkLst>
          <pc:docMk/>
          <pc:sldMk cId="3063192595" sldId="417"/>
        </pc:sldMkLst>
        <pc:inkChg chg="add">
          <ac:chgData name="Axel Schmitt" userId="1cba98eacdc56f47" providerId="LiveId" clId="{D71386A2-76AE-43E5-A89B-92E6CE6B8385}" dt="2020-01-21T16:47:48.257" v="18" actId="9405"/>
          <ac:inkMkLst>
            <pc:docMk/>
            <pc:sldMk cId="3063192595" sldId="417"/>
            <ac:inkMk id="2" creationId="{1CB60DEA-6347-472F-B527-1EBE68F42092}"/>
          </ac:inkMkLst>
        </pc:inkChg>
      </pc:sldChg>
      <pc:sldChg chg="modNotesTx">
        <pc:chgData name="Axel Schmitt" userId="1cba98eacdc56f47" providerId="LiveId" clId="{D71386A2-76AE-43E5-A89B-92E6CE6B8385}" dt="2020-01-21T11:25:23.559" v="13" actId="20577"/>
        <pc:sldMkLst>
          <pc:docMk/>
          <pc:sldMk cId="2112144300" sldId="437"/>
        </pc:sldMkLst>
      </pc:sldChg>
      <pc:sldChg chg="modTransition">
        <pc:chgData name="Axel Schmitt" userId="1cba98eacdc56f47" providerId="LiveId" clId="{D71386A2-76AE-43E5-A89B-92E6CE6B8385}" dt="2020-01-21T16:42:29.130" v="16"/>
        <pc:sldMkLst>
          <pc:docMk/>
          <pc:sldMk cId="2074538797" sldId="448"/>
        </pc:sldMkLst>
      </pc:sldChg>
      <pc:sldChg chg="modTransition">
        <pc:chgData name="Axel Schmitt" userId="1cba98eacdc56f47" providerId="LiveId" clId="{D71386A2-76AE-43E5-A89B-92E6CE6B8385}" dt="2020-01-21T11:25:31.509" v="14"/>
        <pc:sldMkLst>
          <pc:docMk/>
          <pc:sldMk cId="510146057" sldId="451"/>
        </pc:sldMkLst>
      </pc:sldChg>
      <pc:sldChg chg="modTransition">
        <pc:chgData name="Axel Schmitt" userId="1cba98eacdc56f47" providerId="LiveId" clId="{D71386A2-76AE-43E5-A89B-92E6CE6B8385}" dt="2020-01-21T11:25:36.846" v="15"/>
        <pc:sldMkLst>
          <pc:docMk/>
          <pc:sldMk cId="2648255079" sldId="452"/>
        </pc:sldMkLst>
      </pc:sldChg>
      <pc:sldChg chg="modTransition">
        <pc:chgData name="Axel Schmitt" userId="1cba98eacdc56f47" providerId="LiveId" clId="{D71386A2-76AE-43E5-A89B-92E6CE6B8385}" dt="2020-01-21T16:45:07.174" v="17"/>
        <pc:sldMkLst>
          <pc:docMk/>
          <pc:sldMk cId="3914597626" sldId="453"/>
        </pc:sldMkLst>
      </pc:sldChg>
      <pc:sldChg chg="addSp delSp modSp">
        <pc:chgData name="Axel Schmitt" userId="1cba98eacdc56f47" providerId="LiveId" clId="{D71386A2-76AE-43E5-A89B-92E6CE6B8385}" dt="2020-01-21T11:24:12.986" v="11" actId="1076"/>
        <pc:sldMkLst>
          <pc:docMk/>
          <pc:sldMk cId="1573465127" sldId="465"/>
        </pc:sldMkLst>
        <pc:spChg chg="add del mod">
          <ac:chgData name="Axel Schmitt" userId="1cba98eacdc56f47" providerId="LiveId" clId="{D71386A2-76AE-43E5-A89B-92E6CE6B8385}" dt="2020-01-21T11:23:48.110" v="10"/>
          <ac:spMkLst>
            <pc:docMk/>
            <pc:sldMk cId="1573465127" sldId="465"/>
            <ac:spMk id="3" creationId="{C55F4A61-1209-4950-B13D-02D40C708200}"/>
          </ac:spMkLst>
        </pc:spChg>
        <pc:picChg chg="add mod">
          <ac:chgData name="Axel Schmitt" userId="1cba98eacdc56f47" providerId="LiveId" clId="{D71386A2-76AE-43E5-A89B-92E6CE6B8385}" dt="2020-01-21T11:24:12.986" v="11" actId="1076"/>
          <ac:picMkLst>
            <pc:docMk/>
            <pc:sldMk cId="1573465127" sldId="465"/>
            <ac:picMk id="5" creationId="{1351D542-D9F5-4751-8B5D-F8F309B9E9BB}"/>
          </ac:picMkLst>
        </pc:picChg>
      </pc:sldChg>
      <pc:sldChg chg="addSp delSp modSp">
        <pc:chgData name="Axel Schmitt" userId="1cba98eacdc56f47" providerId="LiveId" clId="{D71386A2-76AE-43E5-A89B-92E6CE6B8385}" dt="2020-01-21T11:22:30.943" v="5" actId="1076"/>
        <pc:sldMkLst>
          <pc:docMk/>
          <pc:sldMk cId="1643330072" sldId="466"/>
        </pc:sldMkLst>
        <pc:spChg chg="add del mod">
          <ac:chgData name="Axel Schmitt" userId="1cba98eacdc56f47" providerId="LiveId" clId="{D71386A2-76AE-43E5-A89B-92E6CE6B8385}" dt="2020-01-21T11:22:11.340" v="4"/>
          <ac:spMkLst>
            <pc:docMk/>
            <pc:sldMk cId="1643330072" sldId="466"/>
            <ac:spMk id="5" creationId="{75791DF3-5BAD-4E2D-B017-3B8F17EB487A}"/>
          </ac:spMkLst>
        </pc:spChg>
        <pc:picChg chg="add del">
          <ac:chgData name="Axel Schmitt" userId="1cba98eacdc56f47" providerId="LiveId" clId="{D71386A2-76AE-43E5-A89B-92E6CE6B8385}" dt="2020-01-21T11:22:00.272" v="1"/>
          <ac:picMkLst>
            <pc:docMk/>
            <pc:sldMk cId="1643330072" sldId="466"/>
            <ac:picMk id="3" creationId="{F74ACE84-BAFE-4836-963C-56771D0B283B}"/>
          </ac:picMkLst>
        </pc:picChg>
        <pc:picChg chg="add mod">
          <ac:chgData name="Axel Schmitt" userId="1cba98eacdc56f47" providerId="LiveId" clId="{D71386A2-76AE-43E5-A89B-92E6CE6B8385}" dt="2020-01-21T11:22:30.943" v="5" actId="1076"/>
          <ac:picMkLst>
            <pc:docMk/>
            <pc:sldMk cId="1643330072" sldId="466"/>
            <ac:picMk id="6" creationId="{7A19CA3D-1ED3-4FD4-8382-4F6266E6590F}"/>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1" Type="http://schemas.openxmlformats.org/officeDocument/2006/relationships/hyperlink" Target="https://bewo.kultus-bw.de/bewo"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1" Type="http://schemas.openxmlformats.org/officeDocument/2006/relationships/hyperlink" Target="https://bewo.kultus-bw.de/bewo"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1CF08-DB26-436A-8945-CD75291FD55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868B2C4-8C25-44F6-BBA6-830FDECF326C}">
      <dgm:prSet/>
      <dgm:spPr/>
      <dgm:t>
        <a:bodyPr/>
        <a:lstStyle/>
        <a:p>
          <a:r>
            <a:rPr lang="de-DE" dirty="0"/>
            <a:t>Sportprofil als Partnerschule des Sports und Eliteschule des Fußballs </a:t>
          </a:r>
          <a:endParaRPr lang="en-US" dirty="0"/>
        </a:p>
      </dgm:t>
    </dgm:pt>
    <dgm:pt modelId="{535AEF9F-DD0A-4B23-8090-957166DF888C}" type="parTrans" cxnId="{DE4768CB-5460-4497-A9D0-0FDC12B28B29}">
      <dgm:prSet/>
      <dgm:spPr/>
      <dgm:t>
        <a:bodyPr/>
        <a:lstStyle/>
        <a:p>
          <a:endParaRPr lang="en-US"/>
        </a:p>
      </dgm:t>
    </dgm:pt>
    <dgm:pt modelId="{0EAEBC37-B23B-40E0-A6ED-3C491FDF5E26}" type="sibTrans" cxnId="{DE4768CB-5460-4497-A9D0-0FDC12B28B29}">
      <dgm:prSet/>
      <dgm:spPr/>
      <dgm:t>
        <a:bodyPr/>
        <a:lstStyle/>
        <a:p>
          <a:endParaRPr lang="en-US"/>
        </a:p>
      </dgm:t>
    </dgm:pt>
    <dgm:pt modelId="{E4AFBE1C-40F6-4DF5-84C6-C270B1597E6C}">
      <dgm:prSet/>
      <dgm:spPr/>
      <dgm:t>
        <a:bodyPr/>
        <a:lstStyle/>
        <a:p>
          <a:r>
            <a:rPr lang="de-DE"/>
            <a:t>Anpassung des Stundenplans</a:t>
          </a:r>
          <a:endParaRPr lang="en-US"/>
        </a:p>
      </dgm:t>
    </dgm:pt>
    <dgm:pt modelId="{CE2908F5-1EB3-4412-B1CE-BDE2A7616A27}" type="parTrans" cxnId="{4427D660-3124-4896-A54C-AF27837D54EC}">
      <dgm:prSet/>
      <dgm:spPr/>
      <dgm:t>
        <a:bodyPr/>
        <a:lstStyle/>
        <a:p>
          <a:endParaRPr lang="en-US"/>
        </a:p>
      </dgm:t>
    </dgm:pt>
    <dgm:pt modelId="{991078E6-B060-4194-BC8E-2B3BED7A25B6}" type="sibTrans" cxnId="{4427D660-3124-4896-A54C-AF27837D54EC}">
      <dgm:prSet/>
      <dgm:spPr/>
      <dgm:t>
        <a:bodyPr/>
        <a:lstStyle/>
        <a:p>
          <a:endParaRPr lang="en-US"/>
        </a:p>
      </dgm:t>
    </dgm:pt>
    <dgm:pt modelId="{51F7610D-2DBE-422A-B67A-2EDCEC9CC90B}">
      <dgm:prSet/>
      <dgm:spPr/>
      <dgm:t>
        <a:bodyPr/>
        <a:lstStyle/>
        <a:p>
          <a:r>
            <a:rPr lang="de-DE"/>
            <a:t>Ermöglichen von Teilnahme an Lehrgängen, Turnieren, etc.</a:t>
          </a:r>
          <a:endParaRPr lang="en-US"/>
        </a:p>
      </dgm:t>
    </dgm:pt>
    <dgm:pt modelId="{E18C7B45-4326-486E-A300-8B2868D52685}" type="parTrans" cxnId="{87725773-7F03-4FE9-B6AB-820A35D7A6EF}">
      <dgm:prSet/>
      <dgm:spPr/>
      <dgm:t>
        <a:bodyPr/>
        <a:lstStyle/>
        <a:p>
          <a:endParaRPr lang="en-US"/>
        </a:p>
      </dgm:t>
    </dgm:pt>
    <dgm:pt modelId="{2EAA08C3-82AF-4089-9E37-42F0664549A6}" type="sibTrans" cxnId="{87725773-7F03-4FE9-B6AB-820A35D7A6EF}">
      <dgm:prSet/>
      <dgm:spPr/>
      <dgm:t>
        <a:bodyPr/>
        <a:lstStyle/>
        <a:p>
          <a:endParaRPr lang="en-US"/>
        </a:p>
      </dgm:t>
    </dgm:pt>
    <dgm:pt modelId="{91CAC75A-64F2-45C2-A683-0701C9970EB2}" type="pres">
      <dgm:prSet presAssocID="{DED1CF08-DB26-436A-8945-CD75291FD552}" presName="root" presStyleCnt="0">
        <dgm:presLayoutVars>
          <dgm:dir/>
          <dgm:resizeHandles val="exact"/>
        </dgm:presLayoutVars>
      </dgm:prSet>
      <dgm:spPr/>
      <dgm:t>
        <a:bodyPr/>
        <a:lstStyle/>
        <a:p>
          <a:endParaRPr lang="de-DE"/>
        </a:p>
      </dgm:t>
    </dgm:pt>
    <dgm:pt modelId="{E36CD505-6E9A-480A-9841-80586126D287}" type="pres">
      <dgm:prSet presAssocID="{2868B2C4-8C25-44F6-BBA6-830FDECF326C}" presName="compNode" presStyleCnt="0"/>
      <dgm:spPr/>
    </dgm:pt>
    <dgm:pt modelId="{567021AF-42CA-4AC2-BFF2-2C0AA5678509}" type="pres">
      <dgm:prSet presAssocID="{2868B2C4-8C25-44F6-BBA6-830FDECF326C}" presName="bgRect" presStyleLbl="bgShp" presStyleIdx="0" presStyleCnt="3"/>
      <dgm:spPr>
        <a:solidFill>
          <a:srgbClr val="00B050"/>
        </a:solidFill>
      </dgm:spPr>
    </dgm:pt>
    <dgm:pt modelId="{992EDCA0-CBDD-4E56-9706-6890BE41FA0C}" type="pres">
      <dgm:prSet presAssocID="{2868B2C4-8C25-44F6-BBA6-830FDECF326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de-DE"/>
        </a:p>
      </dgm:t>
      <dgm:extLst>
        <a:ext uri="{E40237B7-FDA0-4F09-8148-C483321AD2D9}">
          <dgm14:cNvPr xmlns:dgm14="http://schemas.microsoft.com/office/drawing/2010/diagram" id="0" name="" descr="Fußball"/>
        </a:ext>
      </dgm:extLst>
    </dgm:pt>
    <dgm:pt modelId="{D17C62D7-18C3-4F07-9DD4-FC1623AEC196}" type="pres">
      <dgm:prSet presAssocID="{2868B2C4-8C25-44F6-BBA6-830FDECF326C}" presName="spaceRect" presStyleCnt="0"/>
      <dgm:spPr/>
    </dgm:pt>
    <dgm:pt modelId="{5513B6B1-4681-4D1A-B000-A1E47DAD72B2}" type="pres">
      <dgm:prSet presAssocID="{2868B2C4-8C25-44F6-BBA6-830FDECF326C}" presName="parTx" presStyleLbl="revTx" presStyleIdx="0" presStyleCnt="3">
        <dgm:presLayoutVars>
          <dgm:chMax val="0"/>
          <dgm:chPref val="0"/>
        </dgm:presLayoutVars>
      </dgm:prSet>
      <dgm:spPr/>
      <dgm:t>
        <a:bodyPr/>
        <a:lstStyle/>
        <a:p>
          <a:endParaRPr lang="de-DE"/>
        </a:p>
      </dgm:t>
    </dgm:pt>
    <dgm:pt modelId="{9B29EF02-B875-488B-89CF-286FD994773D}" type="pres">
      <dgm:prSet presAssocID="{0EAEBC37-B23B-40E0-A6ED-3C491FDF5E26}" presName="sibTrans" presStyleCnt="0"/>
      <dgm:spPr/>
    </dgm:pt>
    <dgm:pt modelId="{87BB272A-FAF1-4352-9D44-67FD89CC1410}" type="pres">
      <dgm:prSet presAssocID="{E4AFBE1C-40F6-4DF5-84C6-C270B1597E6C}" presName="compNode" presStyleCnt="0"/>
      <dgm:spPr/>
    </dgm:pt>
    <dgm:pt modelId="{0A41E211-EC87-4A26-A89F-4395D7520123}" type="pres">
      <dgm:prSet presAssocID="{E4AFBE1C-40F6-4DF5-84C6-C270B1597E6C}" presName="bgRect" presStyleLbl="bgShp" presStyleIdx="1" presStyleCnt="3"/>
      <dgm:spPr>
        <a:solidFill>
          <a:srgbClr val="00B050"/>
        </a:solidFill>
      </dgm:spPr>
    </dgm:pt>
    <dgm:pt modelId="{A6199271-6004-4880-9A91-59288FC3F491}" type="pres">
      <dgm:prSet presAssocID="{E4AFBE1C-40F6-4DF5-84C6-C270B1597E6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de-DE"/>
        </a:p>
      </dgm:t>
      <dgm:extLst>
        <a:ext uri="{E40237B7-FDA0-4F09-8148-C483321AD2D9}">
          <dgm14:cNvPr xmlns:dgm14="http://schemas.microsoft.com/office/drawing/2010/diagram" id="0" name="" descr="Zahnräder"/>
        </a:ext>
      </dgm:extLst>
    </dgm:pt>
    <dgm:pt modelId="{CE305585-A4DB-4BE9-BD89-6D888D962FE6}" type="pres">
      <dgm:prSet presAssocID="{E4AFBE1C-40F6-4DF5-84C6-C270B1597E6C}" presName="spaceRect" presStyleCnt="0"/>
      <dgm:spPr/>
    </dgm:pt>
    <dgm:pt modelId="{5D79EFE2-8304-4B6B-8978-795616C5B1EA}" type="pres">
      <dgm:prSet presAssocID="{E4AFBE1C-40F6-4DF5-84C6-C270B1597E6C}" presName="parTx" presStyleLbl="revTx" presStyleIdx="1" presStyleCnt="3">
        <dgm:presLayoutVars>
          <dgm:chMax val="0"/>
          <dgm:chPref val="0"/>
        </dgm:presLayoutVars>
      </dgm:prSet>
      <dgm:spPr/>
      <dgm:t>
        <a:bodyPr/>
        <a:lstStyle/>
        <a:p>
          <a:endParaRPr lang="de-DE"/>
        </a:p>
      </dgm:t>
    </dgm:pt>
    <dgm:pt modelId="{404D021E-3574-437B-A46E-8CBE115BC63C}" type="pres">
      <dgm:prSet presAssocID="{991078E6-B060-4194-BC8E-2B3BED7A25B6}" presName="sibTrans" presStyleCnt="0"/>
      <dgm:spPr/>
    </dgm:pt>
    <dgm:pt modelId="{E8BB87AA-C9AA-4AF5-8B62-3F7D6FF12B62}" type="pres">
      <dgm:prSet presAssocID="{51F7610D-2DBE-422A-B67A-2EDCEC9CC90B}" presName="compNode" presStyleCnt="0"/>
      <dgm:spPr/>
    </dgm:pt>
    <dgm:pt modelId="{C2C809AA-59FB-4B08-B69C-A14A4B52CC3D}" type="pres">
      <dgm:prSet presAssocID="{51F7610D-2DBE-422A-B67A-2EDCEC9CC90B}" presName="bgRect" presStyleLbl="bgShp" presStyleIdx="2" presStyleCnt="3"/>
      <dgm:spPr>
        <a:solidFill>
          <a:srgbClr val="00B050"/>
        </a:solidFill>
      </dgm:spPr>
    </dgm:pt>
    <dgm:pt modelId="{803697C2-3D94-4E42-8832-466C0C4C1986}" type="pres">
      <dgm:prSet presAssocID="{51F7610D-2DBE-422A-B67A-2EDCEC9CC90B}"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de-DE"/>
        </a:p>
      </dgm:t>
      <dgm:extLst>
        <a:ext uri="{E40237B7-FDA0-4F09-8148-C483321AD2D9}">
          <dgm14:cNvPr xmlns:dgm14="http://schemas.microsoft.com/office/drawing/2010/diagram" id="0" name="" descr="Tennis racket and ball"/>
        </a:ext>
      </dgm:extLst>
    </dgm:pt>
    <dgm:pt modelId="{9359F4CA-FD8E-4AB6-B947-C462086337BA}" type="pres">
      <dgm:prSet presAssocID="{51F7610D-2DBE-422A-B67A-2EDCEC9CC90B}" presName="spaceRect" presStyleCnt="0"/>
      <dgm:spPr/>
    </dgm:pt>
    <dgm:pt modelId="{7EDC02D0-D12B-46C1-ABE8-A5F56BF31764}" type="pres">
      <dgm:prSet presAssocID="{51F7610D-2DBE-422A-B67A-2EDCEC9CC90B}" presName="parTx" presStyleLbl="revTx" presStyleIdx="2" presStyleCnt="3">
        <dgm:presLayoutVars>
          <dgm:chMax val="0"/>
          <dgm:chPref val="0"/>
        </dgm:presLayoutVars>
      </dgm:prSet>
      <dgm:spPr/>
      <dgm:t>
        <a:bodyPr/>
        <a:lstStyle/>
        <a:p>
          <a:endParaRPr lang="de-DE"/>
        </a:p>
      </dgm:t>
    </dgm:pt>
  </dgm:ptLst>
  <dgm:cxnLst>
    <dgm:cxn modelId="{87725773-7F03-4FE9-B6AB-820A35D7A6EF}" srcId="{DED1CF08-DB26-436A-8945-CD75291FD552}" destId="{51F7610D-2DBE-422A-B67A-2EDCEC9CC90B}" srcOrd="2" destOrd="0" parTransId="{E18C7B45-4326-486E-A300-8B2868D52685}" sibTransId="{2EAA08C3-82AF-4089-9E37-42F0664549A6}"/>
    <dgm:cxn modelId="{1D5A9505-3B93-4EAF-AD09-55F433ABF150}" type="presOf" srcId="{E4AFBE1C-40F6-4DF5-84C6-C270B1597E6C}" destId="{5D79EFE2-8304-4B6B-8978-795616C5B1EA}" srcOrd="0" destOrd="0" presId="urn:microsoft.com/office/officeart/2018/2/layout/IconVerticalSolidList"/>
    <dgm:cxn modelId="{DE4768CB-5460-4497-A9D0-0FDC12B28B29}" srcId="{DED1CF08-DB26-436A-8945-CD75291FD552}" destId="{2868B2C4-8C25-44F6-BBA6-830FDECF326C}" srcOrd="0" destOrd="0" parTransId="{535AEF9F-DD0A-4B23-8090-957166DF888C}" sibTransId="{0EAEBC37-B23B-40E0-A6ED-3C491FDF5E26}"/>
    <dgm:cxn modelId="{4427D660-3124-4896-A54C-AF27837D54EC}" srcId="{DED1CF08-DB26-436A-8945-CD75291FD552}" destId="{E4AFBE1C-40F6-4DF5-84C6-C270B1597E6C}" srcOrd="1" destOrd="0" parTransId="{CE2908F5-1EB3-4412-B1CE-BDE2A7616A27}" sibTransId="{991078E6-B060-4194-BC8E-2B3BED7A25B6}"/>
    <dgm:cxn modelId="{A718FBD1-E0BB-41C3-BB92-FC808C6D9D29}" type="presOf" srcId="{2868B2C4-8C25-44F6-BBA6-830FDECF326C}" destId="{5513B6B1-4681-4D1A-B000-A1E47DAD72B2}" srcOrd="0" destOrd="0" presId="urn:microsoft.com/office/officeart/2018/2/layout/IconVerticalSolidList"/>
    <dgm:cxn modelId="{D980B493-E02B-4421-860D-1BFB456C4547}" type="presOf" srcId="{51F7610D-2DBE-422A-B67A-2EDCEC9CC90B}" destId="{7EDC02D0-D12B-46C1-ABE8-A5F56BF31764}" srcOrd="0" destOrd="0" presId="urn:microsoft.com/office/officeart/2018/2/layout/IconVerticalSolidList"/>
    <dgm:cxn modelId="{61C76C12-9DFF-4EE9-9EDB-9CB1E63E8B1D}" type="presOf" srcId="{DED1CF08-DB26-436A-8945-CD75291FD552}" destId="{91CAC75A-64F2-45C2-A683-0701C9970EB2}" srcOrd="0" destOrd="0" presId="urn:microsoft.com/office/officeart/2018/2/layout/IconVerticalSolidList"/>
    <dgm:cxn modelId="{49E0CBDD-3062-4F81-ACCC-B06CFAFBFE2E}" type="presParOf" srcId="{91CAC75A-64F2-45C2-A683-0701C9970EB2}" destId="{E36CD505-6E9A-480A-9841-80586126D287}" srcOrd="0" destOrd="0" presId="urn:microsoft.com/office/officeart/2018/2/layout/IconVerticalSolidList"/>
    <dgm:cxn modelId="{6F2BD003-5F74-47B7-897C-43574DE693E3}" type="presParOf" srcId="{E36CD505-6E9A-480A-9841-80586126D287}" destId="{567021AF-42CA-4AC2-BFF2-2C0AA5678509}" srcOrd="0" destOrd="0" presId="urn:microsoft.com/office/officeart/2018/2/layout/IconVerticalSolidList"/>
    <dgm:cxn modelId="{D03F3BD2-1FD5-498C-8780-67A5B7D6972B}" type="presParOf" srcId="{E36CD505-6E9A-480A-9841-80586126D287}" destId="{992EDCA0-CBDD-4E56-9706-6890BE41FA0C}" srcOrd="1" destOrd="0" presId="urn:microsoft.com/office/officeart/2018/2/layout/IconVerticalSolidList"/>
    <dgm:cxn modelId="{FA1CD9BD-F6D8-416C-BE96-E0BB56693F9E}" type="presParOf" srcId="{E36CD505-6E9A-480A-9841-80586126D287}" destId="{D17C62D7-18C3-4F07-9DD4-FC1623AEC196}" srcOrd="2" destOrd="0" presId="urn:microsoft.com/office/officeart/2018/2/layout/IconVerticalSolidList"/>
    <dgm:cxn modelId="{1346288D-FD84-47F6-8C2A-2E1B47BC0361}" type="presParOf" srcId="{E36CD505-6E9A-480A-9841-80586126D287}" destId="{5513B6B1-4681-4D1A-B000-A1E47DAD72B2}" srcOrd="3" destOrd="0" presId="urn:microsoft.com/office/officeart/2018/2/layout/IconVerticalSolidList"/>
    <dgm:cxn modelId="{5DAEB7B4-AB17-4A15-B4BE-AC7ED2B8B61D}" type="presParOf" srcId="{91CAC75A-64F2-45C2-A683-0701C9970EB2}" destId="{9B29EF02-B875-488B-89CF-286FD994773D}" srcOrd="1" destOrd="0" presId="urn:microsoft.com/office/officeart/2018/2/layout/IconVerticalSolidList"/>
    <dgm:cxn modelId="{617F4B25-B7D0-4968-B114-CB9338467778}" type="presParOf" srcId="{91CAC75A-64F2-45C2-A683-0701C9970EB2}" destId="{87BB272A-FAF1-4352-9D44-67FD89CC1410}" srcOrd="2" destOrd="0" presId="urn:microsoft.com/office/officeart/2018/2/layout/IconVerticalSolidList"/>
    <dgm:cxn modelId="{CACDC6EC-CB1F-4B0B-848D-368FF9606530}" type="presParOf" srcId="{87BB272A-FAF1-4352-9D44-67FD89CC1410}" destId="{0A41E211-EC87-4A26-A89F-4395D7520123}" srcOrd="0" destOrd="0" presId="urn:microsoft.com/office/officeart/2018/2/layout/IconVerticalSolidList"/>
    <dgm:cxn modelId="{5AE587F0-943A-4061-B9DF-FC159D9E42E3}" type="presParOf" srcId="{87BB272A-FAF1-4352-9D44-67FD89CC1410}" destId="{A6199271-6004-4880-9A91-59288FC3F491}" srcOrd="1" destOrd="0" presId="urn:microsoft.com/office/officeart/2018/2/layout/IconVerticalSolidList"/>
    <dgm:cxn modelId="{F46537F0-1DD2-4379-92D4-003A7CEFCE98}" type="presParOf" srcId="{87BB272A-FAF1-4352-9D44-67FD89CC1410}" destId="{CE305585-A4DB-4BE9-BD89-6D888D962FE6}" srcOrd="2" destOrd="0" presId="urn:microsoft.com/office/officeart/2018/2/layout/IconVerticalSolidList"/>
    <dgm:cxn modelId="{6BF9265A-2E9E-455F-ADE2-DC03AB627B81}" type="presParOf" srcId="{87BB272A-FAF1-4352-9D44-67FD89CC1410}" destId="{5D79EFE2-8304-4B6B-8978-795616C5B1EA}" srcOrd="3" destOrd="0" presId="urn:microsoft.com/office/officeart/2018/2/layout/IconVerticalSolidList"/>
    <dgm:cxn modelId="{653C9C6B-E65A-405F-B39A-5F64273CC1DE}" type="presParOf" srcId="{91CAC75A-64F2-45C2-A683-0701C9970EB2}" destId="{404D021E-3574-437B-A46E-8CBE115BC63C}" srcOrd="3" destOrd="0" presId="urn:microsoft.com/office/officeart/2018/2/layout/IconVerticalSolidList"/>
    <dgm:cxn modelId="{A1B95251-D6CD-457E-8F74-967A96FA9BDE}" type="presParOf" srcId="{91CAC75A-64F2-45C2-A683-0701C9970EB2}" destId="{E8BB87AA-C9AA-4AF5-8B62-3F7D6FF12B62}" srcOrd="4" destOrd="0" presId="urn:microsoft.com/office/officeart/2018/2/layout/IconVerticalSolidList"/>
    <dgm:cxn modelId="{7E93BAC7-608F-4B2F-95E6-3921C8BACDFB}" type="presParOf" srcId="{E8BB87AA-C9AA-4AF5-8B62-3F7D6FF12B62}" destId="{C2C809AA-59FB-4B08-B69C-A14A4B52CC3D}" srcOrd="0" destOrd="0" presId="urn:microsoft.com/office/officeart/2018/2/layout/IconVerticalSolidList"/>
    <dgm:cxn modelId="{0670FB43-5FAA-40AB-9FBF-3AF7FC9BD1A0}" type="presParOf" srcId="{E8BB87AA-C9AA-4AF5-8B62-3F7D6FF12B62}" destId="{803697C2-3D94-4E42-8832-466C0C4C1986}" srcOrd="1" destOrd="0" presId="urn:microsoft.com/office/officeart/2018/2/layout/IconVerticalSolidList"/>
    <dgm:cxn modelId="{7C6E8288-DD81-4F50-B2AE-2B46A74F197E}" type="presParOf" srcId="{E8BB87AA-C9AA-4AF5-8B62-3F7D6FF12B62}" destId="{9359F4CA-FD8E-4AB6-B947-C462086337BA}" srcOrd="2" destOrd="0" presId="urn:microsoft.com/office/officeart/2018/2/layout/IconVerticalSolidList"/>
    <dgm:cxn modelId="{1C96D1CB-B674-40C8-A992-7CCF70B6C82A}" type="presParOf" srcId="{E8BB87AA-C9AA-4AF5-8B62-3F7D6FF12B62}" destId="{7EDC02D0-D12B-46C1-ABE8-A5F56BF3176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30F74-A624-46AE-A2BF-B2A64C76560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E390EBB9-C6C3-48E9-8285-53C927198F27}">
      <dgm:prSet phldrT="[Text]" custT="1"/>
      <dgm:spPr/>
      <dgm:t>
        <a:bodyPr/>
        <a:lstStyle/>
        <a:p>
          <a:r>
            <a:rPr lang="de-DE" sz="2000" b="1" dirty="0" smtClean="0">
              <a:solidFill>
                <a:schemeClr val="bg1"/>
              </a:solidFill>
              <a:latin typeface="Arial" panose="020B0604020202020204" pitchFamily="34" charset="0"/>
              <a:cs typeface="Arial" panose="020B0604020202020204" pitchFamily="34" charset="0"/>
            </a:rPr>
            <a:t>ab 23.</a:t>
          </a:r>
          <a:br>
            <a:rPr lang="de-DE" sz="2000" b="1" dirty="0" smtClean="0">
              <a:solidFill>
                <a:schemeClr val="bg1"/>
              </a:solidFill>
              <a:latin typeface="Arial" panose="020B0604020202020204" pitchFamily="34" charset="0"/>
              <a:cs typeface="Arial" panose="020B0604020202020204" pitchFamily="34" charset="0"/>
            </a:rPr>
          </a:br>
          <a:r>
            <a:rPr lang="de-DE" sz="2000" b="1" dirty="0" smtClean="0">
              <a:latin typeface="Arial" panose="020B0604020202020204" pitchFamily="34" charset="0"/>
              <a:cs typeface="Arial" panose="020B0604020202020204" pitchFamily="34" charset="0"/>
            </a:rPr>
            <a:t>Januar</a:t>
          </a:r>
          <a:endParaRPr lang="de-DE" sz="2000" b="1" dirty="0">
            <a:latin typeface="Arial" panose="020B0604020202020204" pitchFamily="34" charset="0"/>
            <a:cs typeface="Arial" panose="020B0604020202020204" pitchFamily="34" charset="0"/>
          </a:endParaRPr>
        </a:p>
      </dgm:t>
    </dgm:pt>
    <dgm:pt modelId="{0D468F54-1185-47E9-BC79-823F4805D5CF}" type="parTrans" cxnId="{0FDAA17A-E8A9-4D05-B7BB-4FCB94B73A8B}">
      <dgm:prSet/>
      <dgm:spPr/>
      <dgm:t>
        <a:bodyPr/>
        <a:lstStyle/>
        <a:p>
          <a:endParaRPr lang="de-DE">
            <a:latin typeface="Arial" panose="020B0604020202020204" pitchFamily="34" charset="0"/>
            <a:cs typeface="Arial" panose="020B0604020202020204" pitchFamily="34" charset="0"/>
          </a:endParaRPr>
        </a:p>
      </dgm:t>
    </dgm:pt>
    <dgm:pt modelId="{2E941000-B577-4628-8E40-991B8B8A8927}" type="sibTrans" cxnId="{0FDAA17A-E8A9-4D05-B7BB-4FCB94B73A8B}">
      <dgm:prSet/>
      <dgm:spPr/>
      <dgm:t>
        <a:bodyPr/>
        <a:lstStyle/>
        <a:p>
          <a:endParaRPr lang="de-DE">
            <a:latin typeface="Arial" panose="020B0604020202020204" pitchFamily="34" charset="0"/>
            <a:cs typeface="Arial" panose="020B0604020202020204" pitchFamily="34" charset="0"/>
          </a:endParaRPr>
        </a:p>
      </dgm:t>
    </dgm:pt>
    <dgm:pt modelId="{E388C2D6-6091-426A-A3CF-D93F966C7EE6}">
      <dgm:prSet phldrT="[Text]"/>
      <dgm:spPr/>
      <dgm:t>
        <a:bodyPr/>
        <a:lstStyle/>
        <a:p>
          <a:r>
            <a:rPr lang="de-DE" b="0" dirty="0" smtClean="0">
              <a:solidFill>
                <a:schemeClr val="tx1"/>
              </a:solidFill>
              <a:latin typeface="Arial" panose="020B0604020202020204" pitchFamily="34" charset="0"/>
              <a:cs typeface="Arial" panose="020B0604020202020204" pitchFamily="34" charset="0"/>
            </a:rPr>
            <a:t>Registrierung unter </a:t>
          </a:r>
          <a:r>
            <a:rPr lang="de-DE" altLang="en-US" b="1" dirty="0" smtClean="0">
              <a:latin typeface="Arial" pitchFamily="34" charset="0"/>
              <a:ea typeface="SimSun" pitchFamily="2" charset="-122"/>
              <a:cs typeface="Arial" pitchFamily="34" charset="0"/>
              <a:sym typeface="Wingdings" pitchFamily="2" charset="2"/>
              <a:hlinkClick xmlns:r="http://schemas.openxmlformats.org/officeDocument/2006/relationships" r:id="rId1"/>
            </a:rPr>
            <a:t>https://bewo.kultus-bw.de/bewo</a:t>
          </a:r>
          <a:r>
            <a:rPr lang="de-DE" dirty="0" smtClean="0"/>
            <a:t>, </a:t>
          </a:r>
          <a:r>
            <a:rPr lang="de-DE" b="0" dirty="0" smtClean="0">
              <a:solidFill>
                <a:schemeClr val="tx1"/>
              </a:solidFill>
              <a:latin typeface="Arial" panose="020B0604020202020204" pitchFamily="34" charset="0"/>
              <a:cs typeface="Arial" panose="020B0604020202020204" pitchFamily="34" charset="0"/>
            </a:rPr>
            <a:t>Online-Eingabe der Bewerbungsdaten und Ausdruck des ausgefüllten Aufnahmeantrags</a:t>
          </a:r>
          <a:endParaRPr lang="de-DE" dirty="0">
            <a:latin typeface="Arial" panose="020B0604020202020204" pitchFamily="34" charset="0"/>
            <a:cs typeface="Arial" panose="020B0604020202020204" pitchFamily="34" charset="0"/>
          </a:endParaRPr>
        </a:p>
      </dgm:t>
    </dgm:pt>
    <dgm:pt modelId="{18BAEF8E-3403-45B3-9EB0-3AA32F74C063}" type="parTrans" cxnId="{BA161D66-5623-418F-B0E0-7C708FAAC87C}">
      <dgm:prSet/>
      <dgm:spPr/>
      <dgm:t>
        <a:bodyPr/>
        <a:lstStyle/>
        <a:p>
          <a:endParaRPr lang="de-DE">
            <a:latin typeface="Arial" panose="020B0604020202020204" pitchFamily="34" charset="0"/>
            <a:cs typeface="Arial" panose="020B0604020202020204" pitchFamily="34" charset="0"/>
          </a:endParaRPr>
        </a:p>
      </dgm:t>
    </dgm:pt>
    <dgm:pt modelId="{61764662-BA08-4284-AE8C-691E24D5B326}" type="sibTrans" cxnId="{BA161D66-5623-418F-B0E0-7C708FAAC87C}">
      <dgm:prSet/>
      <dgm:spPr/>
      <dgm:t>
        <a:bodyPr/>
        <a:lstStyle/>
        <a:p>
          <a:endParaRPr lang="de-DE">
            <a:latin typeface="Arial" panose="020B0604020202020204" pitchFamily="34" charset="0"/>
            <a:cs typeface="Arial" panose="020B0604020202020204" pitchFamily="34" charset="0"/>
          </a:endParaRPr>
        </a:p>
      </dgm:t>
    </dgm:pt>
    <dgm:pt modelId="{43EED604-D809-46C7-9F29-28F93D90B7CF}">
      <dgm:prSet phldrT="[Text]" custT="1"/>
      <dgm:spPr/>
      <dgm:t>
        <a:bodyPr/>
        <a:lstStyle/>
        <a:p>
          <a:r>
            <a:rPr lang="de-DE" sz="2000" b="1" dirty="0" smtClean="0">
              <a:latin typeface="Arial" panose="020B0604020202020204" pitchFamily="34" charset="0"/>
              <a:cs typeface="Arial" panose="020B0604020202020204" pitchFamily="34" charset="0"/>
            </a:rPr>
            <a:t>bis</a:t>
          </a:r>
          <a:r>
            <a:rPr lang="de-DE" sz="2000" b="1" baseline="0" dirty="0" smtClean="0">
              <a:latin typeface="Arial" panose="020B0604020202020204" pitchFamily="34" charset="0"/>
              <a:cs typeface="Arial" panose="020B0604020202020204" pitchFamily="34" charset="0"/>
            </a:rPr>
            <a:t> </a:t>
          </a:r>
          <a:br>
            <a:rPr lang="de-DE" sz="2000" b="1" baseline="0" dirty="0" smtClean="0">
              <a:latin typeface="Arial" panose="020B0604020202020204" pitchFamily="34" charset="0"/>
              <a:cs typeface="Arial" panose="020B0604020202020204" pitchFamily="34" charset="0"/>
            </a:rPr>
          </a:br>
          <a:r>
            <a:rPr lang="de-DE" sz="2000" b="1" baseline="0" dirty="0" smtClean="0">
              <a:solidFill>
                <a:srgbClr val="FF0000"/>
              </a:solidFill>
              <a:latin typeface="Arial" panose="020B0604020202020204" pitchFamily="34" charset="0"/>
              <a:cs typeface="Arial" panose="020B0604020202020204" pitchFamily="34" charset="0"/>
            </a:rPr>
            <a:t>1. März</a:t>
          </a:r>
          <a:endParaRPr lang="de-DE" sz="2000" dirty="0">
            <a:solidFill>
              <a:srgbClr val="FF0000"/>
            </a:solidFill>
            <a:latin typeface="Arial" panose="020B0604020202020204" pitchFamily="34" charset="0"/>
            <a:cs typeface="Arial" panose="020B0604020202020204" pitchFamily="34" charset="0"/>
          </a:endParaRPr>
        </a:p>
      </dgm:t>
    </dgm:pt>
    <dgm:pt modelId="{D656CAFD-E49A-4645-A9F3-37D7CCF2E10E}" type="parTrans" cxnId="{817B1FD3-7E0E-4BED-B210-D60CDAA62186}">
      <dgm:prSet/>
      <dgm:spPr/>
      <dgm:t>
        <a:bodyPr/>
        <a:lstStyle/>
        <a:p>
          <a:endParaRPr lang="de-DE">
            <a:latin typeface="Arial" panose="020B0604020202020204" pitchFamily="34" charset="0"/>
            <a:cs typeface="Arial" panose="020B0604020202020204" pitchFamily="34" charset="0"/>
          </a:endParaRPr>
        </a:p>
      </dgm:t>
    </dgm:pt>
    <dgm:pt modelId="{17E590FA-4641-4E32-A014-3720A6CAB082}" type="sibTrans" cxnId="{817B1FD3-7E0E-4BED-B210-D60CDAA62186}">
      <dgm:prSet/>
      <dgm:spPr/>
      <dgm:t>
        <a:bodyPr/>
        <a:lstStyle/>
        <a:p>
          <a:endParaRPr lang="de-DE">
            <a:latin typeface="Arial" panose="020B0604020202020204" pitchFamily="34" charset="0"/>
            <a:cs typeface="Arial" panose="020B0604020202020204" pitchFamily="34" charset="0"/>
          </a:endParaRPr>
        </a:p>
      </dgm:t>
    </dgm:pt>
    <dgm:pt modelId="{AB31762D-CCC3-49D1-AE1D-902058273886}">
      <dgm:prSet phldrT="[Text]"/>
      <dgm:spPr/>
      <dgm:t>
        <a:bodyPr/>
        <a:lstStyle/>
        <a:p>
          <a:r>
            <a:rPr lang="de-DE" b="0" dirty="0" smtClean="0">
              <a:latin typeface="Arial" panose="020B0604020202020204" pitchFamily="34" charset="0"/>
              <a:cs typeface="Arial" panose="020B0604020202020204" pitchFamily="34" charset="0"/>
            </a:rPr>
            <a:t>Abgabe </a:t>
          </a:r>
          <a:r>
            <a:rPr lang="de-DE" b="0" baseline="0" dirty="0" smtClean="0">
              <a:latin typeface="Arial" panose="020B0604020202020204" pitchFamily="34" charset="0"/>
              <a:cs typeface="Arial" panose="020B0604020202020204" pitchFamily="34" charset="0"/>
            </a:rPr>
            <a:t>des von den Erziehungsberechtigten unterschriebenen Aufnahmeantrags und zusätzlich erforderlicher Anmeldeunterlagen bei der Schule der ersten Priorität (und ggf. weiteren auf dem Aufnahmeantrag angegebenen Schulen)</a:t>
          </a:r>
          <a:endParaRPr lang="de-DE" dirty="0">
            <a:latin typeface="Arial" panose="020B0604020202020204" pitchFamily="34" charset="0"/>
            <a:cs typeface="Arial" panose="020B0604020202020204" pitchFamily="34" charset="0"/>
          </a:endParaRPr>
        </a:p>
      </dgm:t>
    </dgm:pt>
    <dgm:pt modelId="{4AA03A04-FEB4-4E69-B62A-2C28A0358024}" type="parTrans" cxnId="{E5E18224-FDFD-406E-B0CF-372E8EDA2864}">
      <dgm:prSet/>
      <dgm:spPr/>
      <dgm:t>
        <a:bodyPr/>
        <a:lstStyle/>
        <a:p>
          <a:endParaRPr lang="de-DE">
            <a:latin typeface="Arial" panose="020B0604020202020204" pitchFamily="34" charset="0"/>
            <a:cs typeface="Arial" panose="020B0604020202020204" pitchFamily="34" charset="0"/>
          </a:endParaRPr>
        </a:p>
      </dgm:t>
    </dgm:pt>
    <dgm:pt modelId="{F3189B63-2EB7-49ED-85A8-5EC1A32DEF4A}" type="sibTrans" cxnId="{E5E18224-FDFD-406E-B0CF-372E8EDA2864}">
      <dgm:prSet/>
      <dgm:spPr/>
      <dgm:t>
        <a:bodyPr/>
        <a:lstStyle/>
        <a:p>
          <a:endParaRPr lang="de-DE">
            <a:latin typeface="Arial" panose="020B0604020202020204" pitchFamily="34" charset="0"/>
            <a:cs typeface="Arial" panose="020B0604020202020204" pitchFamily="34" charset="0"/>
          </a:endParaRPr>
        </a:p>
      </dgm:t>
    </dgm:pt>
    <dgm:pt modelId="{19B1627F-04EA-4C2C-A1C3-220B113F9227}">
      <dgm:prSet phldrT="[Text]" custT="1"/>
      <dgm:spPr/>
      <dgm:t>
        <a:bodyPr/>
        <a:lstStyle/>
        <a:p>
          <a:r>
            <a:rPr lang="de-DE" sz="2000" b="1" dirty="0" smtClean="0">
              <a:latin typeface="Arial" panose="020B0604020202020204" pitchFamily="34" charset="0"/>
              <a:cs typeface="Arial" panose="020B0604020202020204" pitchFamily="34" charset="0"/>
            </a:rPr>
            <a:t> </a:t>
          </a:r>
          <a:r>
            <a:rPr lang="de-DE" sz="2000" b="1" dirty="0" smtClean="0">
              <a:solidFill>
                <a:schemeClr val="bg1"/>
              </a:solidFill>
              <a:latin typeface="Arial" panose="020B0604020202020204" pitchFamily="34" charset="0"/>
              <a:cs typeface="Arial" panose="020B0604020202020204" pitchFamily="34" charset="0"/>
            </a:rPr>
            <a:t>bis</a:t>
          </a:r>
          <a:r>
            <a:rPr lang="de-DE" sz="2000" b="1" dirty="0" smtClean="0">
              <a:solidFill>
                <a:srgbClr val="FF0000"/>
              </a:solidFill>
              <a:latin typeface="Arial" panose="020B0604020202020204" pitchFamily="34" charset="0"/>
              <a:cs typeface="Arial" panose="020B0604020202020204" pitchFamily="34" charset="0"/>
            </a:rPr>
            <a:t> </a:t>
          </a:r>
          <a:r>
            <a:rPr lang="de-DE" sz="2000" b="1" baseline="0" dirty="0" smtClean="0">
              <a:latin typeface="Arial" panose="020B0604020202020204" pitchFamily="34" charset="0"/>
              <a:cs typeface="Arial" panose="020B0604020202020204" pitchFamily="34" charset="0"/>
            </a:rPr>
            <a:t>25. März</a:t>
          </a:r>
          <a:endParaRPr lang="de-DE" sz="2000" b="1" dirty="0">
            <a:solidFill>
              <a:srgbClr val="FF0000"/>
            </a:solidFill>
            <a:latin typeface="Arial" panose="020B0604020202020204" pitchFamily="34" charset="0"/>
            <a:cs typeface="Arial" panose="020B0604020202020204" pitchFamily="34" charset="0"/>
          </a:endParaRPr>
        </a:p>
      </dgm:t>
    </dgm:pt>
    <dgm:pt modelId="{A346B160-B3FC-40D9-8BA9-B9DD4D46DF76}" type="parTrans" cxnId="{77C1EAC0-4C5D-4CF1-BAE5-3A7EA886C09C}">
      <dgm:prSet/>
      <dgm:spPr/>
      <dgm:t>
        <a:bodyPr/>
        <a:lstStyle/>
        <a:p>
          <a:endParaRPr lang="de-DE">
            <a:latin typeface="Arial" panose="020B0604020202020204" pitchFamily="34" charset="0"/>
            <a:cs typeface="Arial" panose="020B0604020202020204" pitchFamily="34" charset="0"/>
          </a:endParaRPr>
        </a:p>
      </dgm:t>
    </dgm:pt>
    <dgm:pt modelId="{BFB91C11-201F-4016-AF2B-BFD44649DFF2}" type="sibTrans" cxnId="{77C1EAC0-4C5D-4CF1-BAE5-3A7EA886C09C}">
      <dgm:prSet/>
      <dgm:spPr/>
      <dgm:t>
        <a:bodyPr/>
        <a:lstStyle/>
        <a:p>
          <a:endParaRPr lang="de-DE">
            <a:latin typeface="Arial" panose="020B0604020202020204" pitchFamily="34" charset="0"/>
            <a:cs typeface="Arial" panose="020B0604020202020204" pitchFamily="34" charset="0"/>
          </a:endParaRPr>
        </a:p>
      </dgm:t>
    </dgm:pt>
    <dgm:pt modelId="{A37C26E0-B9B6-4109-A43D-F6D9D087E59B}">
      <dgm:prSet phldrT="[Text]"/>
      <dgm:spPr/>
      <dgm:t>
        <a:bodyPr/>
        <a:lstStyle/>
        <a:p>
          <a:pPr rtl="0"/>
          <a:r>
            <a:rPr lang="de-DE" dirty="0" smtClean="0">
              <a:latin typeface="Arial" panose="020B0604020202020204" pitchFamily="34" charset="0"/>
              <a:cs typeface="Arial" panose="020B0604020202020204" pitchFamily="34" charset="0"/>
            </a:rPr>
            <a:t>Benachrichtigung über die vorläufige Schulplatzvergabe (Information per Download in </a:t>
          </a:r>
          <a:r>
            <a:rPr lang="de-DE" dirty="0" err="1" smtClean="0">
              <a:latin typeface="Arial" panose="020B0604020202020204" pitchFamily="34" charset="0"/>
              <a:cs typeface="Arial" panose="020B0604020202020204" pitchFamily="34" charset="0"/>
            </a:rPr>
            <a:t>BewO</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dgm:t>
    </dgm:pt>
    <dgm:pt modelId="{827725C4-F38C-41DE-B378-77C7E39D14EC}" type="parTrans" cxnId="{7842BFE9-5EC4-4C2E-AFCC-313D0165E6C2}">
      <dgm:prSet/>
      <dgm:spPr/>
      <dgm:t>
        <a:bodyPr/>
        <a:lstStyle/>
        <a:p>
          <a:endParaRPr lang="de-DE">
            <a:latin typeface="Arial" panose="020B0604020202020204" pitchFamily="34" charset="0"/>
            <a:cs typeface="Arial" panose="020B0604020202020204" pitchFamily="34" charset="0"/>
          </a:endParaRPr>
        </a:p>
      </dgm:t>
    </dgm:pt>
    <dgm:pt modelId="{E5B6441A-EC2C-480F-B564-9A1E1E1F24D5}" type="sibTrans" cxnId="{7842BFE9-5EC4-4C2E-AFCC-313D0165E6C2}">
      <dgm:prSet/>
      <dgm:spPr/>
      <dgm:t>
        <a:bodyPr/>
        <a:lstStyle/>
        <a:p>
          <a:endParaRPr lang="de-DE">
            <a:latin typeface="Arial" panose="020B0604020202020204" pitchFamily="34" charset="0"/>
            <a:cs typeface="Arial" panose="020B0604020202020204" pitchFamily="34" charset="0"/>
          </a:endParaRPr>
        </a:p>
      </dgm:t>
    </dgm:pt>
    <dgm:pt modelId="{BF10A8F6-DAA9-4865-88C4-E79E683C1039}" type="pres">
      <dgm:prSet presAssocID="{76F30F74-A624-46AE-A2BF-B2A64C765608}" presName="linearFlow" presStyleCnt="0">
        <dgm:presLayoutVars>
          <dgm:dir/>
          <dgm:animLvl val="lvl"/>
          <dgm:resizeHandles val="exact"/>
        </dgm:presLayoutVars>
      </dgm:prSet>
      <dgm:spPr/>
      <dgm:t>
        <a:bodyPr/>
        <a:lstStyle/>
        <a:p>
          <a:endParaRPr lang="de-DE"/>
        </a:p>
      </dgm:t>
    </dgm:pt>
    <dgm:pt modelId="{CE74EA99-99A9-4C57-8437-6AA3CECFC3FD}" type="pres">
      <dgm:prSet presAssocID="{E390EBB9-C6C3-48E9-8285-53C927198F27}" presName="composite" presStyleCnt="0"/>
      <dgm:spPr/>
    </dgm:pt>
    <dgm:pt modelId="{5F9C436F-D19D-42DF-9EAB-87CA8C3CB481}" type="pres">
      <dgm:prSet presAssocID="{E390EBB9-C6C3-48E9-8285-53C927198F27}" presName="parentText" presStyleLbl="alignNode1" presStyleIdx="0" presStyleCnt="3">
        <dgm:presLayoutVars>
          <dgm:chMax val="1"/>
          <dgm:bulletEnabled val="1"/>
        </dgm:presLayoutVars>
      </dgm:prSet>
      <dgm:spPr/>
      <dgm:t>
        <a:bodyPr/>
        <a:lstStyle/>
        <a:p>
          <a:endParaRPr lang="de-DE"/>
        </a:p>
      </dgm:t>
    </dgm:pt>
    <dgm:pt modelId="{353504FF-BFDE-4546-864D-A3351535AF35}" type="pres">
      <dgm:prSet presAssocID="{E390EBB9-C6C3-48E9-8285-53C927198F27}" presName="descendantText" presStyleLbl="alignAcc1" presStyleIdx="0" presStyleCnt="3">
        <dgm:presLayoutVars>
          <dgm:bulletEnabled val="1"/>
        </dgm:presLayoutVars>
      </dgm:prSet>
      <dgm:spPr/>
      <dgm:t>
        <a:bodyPr/>
        <a:lstStyle/>
        <a:p>
          <a:endParaRPr lang="de-DE"/>
        </a:p>
      </dgm:t>
    </dgm:pt>
    <dgm:pt modelId="{BB7720AB-E77B-419C-8D44-3742814036A2}" type="pres">
      <dgm:prSet presAssocID="{2E941000-B577-4628-8E40-991B8B8A8927}" presName="sp" presStyleCnt="0"/>
      <dgm:spPr/>
    </dgm:pt>
    <dgm:pt modelId="{EBA50392-2540-4765-AD73-65023540D6E7}" type="pres">
      <dgm:prSet presAssocID="{43EED604-D809-46C7-9F29-28F93D90B7CF}" presName="composite" presStyleCnt="0"/>
      <dgm:spPr/>
    </dgm:pt>
    <dgm:pt modelId="{A1922707-05E9-49F8-BFB3-FC89809D3B10}" type="pres">
      <dgm:prSet presAssocID="{43EED604-D809-46C7-9F29-28F93D90B7CF}" presName="parentText" presStyleLbl="alignNode1" presStyleIdx="1" presStyleCnt="3">
        <dgm:presLayoutVars>
          <dgm:chMax val="1"/>
          <dgm:bulletEnabled val="1"/>
        </dgm:presLayoutVars>
      </dgm:prSet>
      <dgm:spPr/>
      <dgm:t>
        <a:bodyPr/>
        <a:lstStyle/>
        <a:p>
          <a:endParaRPr lang="de-DE"/>
        </a:p>
      </dgm:t>
    </dgm:pt>
    <dgm:pt modelId="{E989D425-2FD5-45A7-B808-F6F508F286B1}" type="pres">
      <dgm:prSet presAssocID="{43EED604-D809-46C7-9F29-28F93D90B7CF}" presName="descendantText" presStyleLbl="alignAcc1" presStyleIdx="1" presStyleCnt="3">
        <dgm:presLayoutVars>
          <dgm:bulletEnabled val="1"/>
        </dgm:presLayoutVars>
      </dgm:prSet>
      <dgm:spPr/>
      <dgm:t>
        <a:bodyPr/>
        <a:lstStyle/>
        <a:p>
          <a:endParaRPr lang="de-DE"/>
        </a:p>
      </dgm:t>
    </dgm:pt>
    <dgm:pt modelId="{B647B8BB-D8F4-4ED7-925E-1F6A17E4ADF6}" type="pres">
      <dgm:prSet presAssocID="{17E590FA-4641-4E32-A014-3720A6CAB082}" presName="sp" presStyleCnt="0"/>
      <dgm:spPr/>
    </dgm:pt>
    <dgm:pt modelId="{807ADCD7-8EE6-45AC-AD65-4575D4412530}" type="pres">
      <dgm:prSet presAssocID="{19B1627F-04EA-4C2C-A1C3-220B113F9227}" presName="composite" presStyleCnt="0"/>
      <dgm:spPr/>
    </dgm:pt>
    <dgm:pt modelId="{6721AF16-F80D-434A-BE33-04B1F181F501}" type="pres">
      <dgm:prSet presAssocID="{19B1627F-04EA-4C2C-A1C3-220B113F9227}" presName="parentText" presStyleLbl="alignNode1" presStyleIdx="2" presStyleCnt="3">
        <dgm:presLayoutVars>
          <dgm:chMax val="1"/>
          <dgm:bulletEnabled val="1"/>
        </dgm:presLayoutVars>
      </dgm:prSet>
      <dgm:spPr/>
      <dgm:t>
        <a:bodyPr/>
        <a:lstStyle/>
        <a:p>
          <a:endParaRPr lang="de-DE"/>
        </a:p>
      </dgm:t>
    </dgm:pt>
    <dgm:pt modelId="{9A32844B-632B-4EBD-80E2-DC4E85F0E146}" type="pres">
      <dgm:prSet presAssocID="{19B1627F-04EA-4C2C-A1C3-220B113F9227}" presName="descendantText" presStyleLbl="alignAcc1" presStyleIdx="2" presStyleCnt="3">
        <dgm:presLayoutVars>
          <dgm:bulletEnabled val="1"/>
        </dgm:presLayoutVars>
      </dgm:prSet>
      <dgm:spPr/>
      <dgm:t>
        <a:bodyPr/>
        <a:lstStyle/>
        <a:p>
          <a:endParaRPr lang="de-DE"/>
        </a:p>
      </dgm:t>
    </dgm:pt>
  </dgm:ptLst>
  <dgm:cxnLst>
    <dgm:cxn modelId="{77C1EAC0-4C5D-4CF1-BAE5-3A7EA886C09C}" srcId="{76F30F74-A624-46AE-A2BF-B2A64C765608}" destId="{19B1627F-04EA-4C2C-A1C3-220B113F9227}" srcOrd="2" destOrd="0" parTransId="{A346B160-B3FC-40D9-8BA9-B9DD4D46DF76}" sibTransId="{BFB91C11-201F-4016-AF2B-BFD44649DFF2}"/>
    <dgm:cxn modelId="{217AF8C6-42C7-4993-8E16-3176F3498B8D}" type="presOf" srcId="{AB31762D-CCC3-49D1-AE1D-902058273886}" destId="{E989D425-2FD5-45A7-B808-F6F508F286B1}" srcOrd="0" destOrd="0" presId="urn:microsoft.com/office/officeart/2005/8/layout/chevron2"/>
    <dgm:cxn modelId="{BA161D66-5623-418F-B0E0-7C708FAAC87C}" srcId="{E390EBB9-C6C3-48E9-8285-53C927198F27}" destId="{E388C2D6-6091-426A-A3CF-D93F966C7EE6}" srcOrd="0" destOrd="0" parTransId="{18BAEF8E-3403-45B3-9EB0-3AA32F74C063}" sibTransId="{61764662-BA08-4284-AE8C-691E24D5B326}"/>
    <dgm:cxn modelId="{7842BFE9-5EC4-4C2E-AFCC-313D0165E6C2}" srcId="{19B1627F-04EA-4C2C-A1C3-220B113F9227}" destId="{A37C26E0-B9B6-4109-A43D-F6D9D087E59B}" srcOrd="0" destOrd="0" parTransId="{827725C4-F38C-41DE-B378-77C7E39D14EC}" sibTransId="{E5B6441A-EC2C-480F-B564-9A1E1E1F24D5}"/>
    <dgm:cxn modelId="{988472F5-C7C5-418F-9E8E-963FCDDD4C75}" type="presOf" srcId="{E388C2D6-6091-426A-A3CF-D93F966C7EE6}" destId="{353504FF-BFDE-4546-864D-A3351535AF35}" srcOrd="0" destOrd="0" presId="urn:microsoft.com/office/officeart/2005/8/layout/chevron2"/>
    <dgm:cxn modelId="{49854637-160E-4FAC-9580-18279B6C0EEC}" type="presOf" srcId="{E390EBB9-C6C3-48E9-8285-53C927198F27}" destId="{5F9C436F-D19D-42DF-9EAB-87CA8C3CB481}" srcOrd="0" destOrd="0" presId="urn:microsoft.com/office/officeart/2005/8/layout/chevron2"/>
    <dgm:cxn modelId="{817B1FD3-7E0E-4BED-B210-D60CDAA62186}" srcId="{76F30F74-A624-46AE-A2BF-B2A64C765608}" destId="{43EED604-D809-46C7-9F29-28F93D90B7CF}" srcOrd="1" destOrd="0" parTransId="{D656CAFD-E49A-4645-A9F3-37D7CCF2E10E}" sibTransId="{17E590FA-4641-4E32-A014-3720A6CAB082}"/>
    <dgm:cxn modelId="{5835F0C3-9BB5-4F32-8ACE-52174279C011}" type="presOf" srcId="{76F30F74-A624-46AE-A2BF-B2A64C765608}" destId="{BF10A8F6-DAA9-4865-88C4-E79E683C1039}" srcOrd="0" destOrd="0" presId="urn:microsoft.com/office/officeart/2005/8/layout/chevron2"/>
    <dgm:cxn modelId="{E5E18224-FDFD-406E-B0CF-372E8EDA2864}" srcId="{43EED604-D809-46C7-9F29-28F93D90B7CF}" destId="{AB31762D-CCC3-49D1-AE1D-902058273886}" srcOrd="0" destOrd="0" parTransId="{4AA03A04-FEB4-4E69-B62A-2C28A0358024}" sibTransId="{F3189B63-2EB7-49ED-85A8-5EC1A32DEF4A}"/>
    <dgm:cxn modelId="{0FDAA17A-E8A9-4D05-B7BB-4FCB94B73A8B}" srcId="{76F30F74-A624-46AE-A2BF-B2A64C765608}" destId="{E390EBB9-C6C3-48E9-8285-53C927198F27}" srcOrd="0" destOrd="0" parTransId="{0D468F54-1185-47E9-BC79-823F4805D5CF}" sibTransId="{2E941000-B577-4628-8E40-991B8B8A8927}"/>
    <dgm:cxn modelId="{6D16C532-B344-48A7-8D5F-8EB91852E187}" type="presOf" srcId="{43EED604-D809-46C7-9F29-28F93D90B7CF}" destId="{A1922707-05E9-49F8-BFB3-FC89809D3B10}" srcOrd="0" destOrd="0" presId="urn:microsoft.com/office/officeart/2005/8/layout/chevron2"/>
    <dgm:cxn modelId="{21D9ABAA-68D5-420B-92D9-EE5B158FFF7A}" type="presOf" srcId="{A37C26E0-B9B6-4109-A43D-F6D9D087E59B}" destId="{9A32844B-632B-4EBD-80E2-DC4E85F0E146}" srcOrd="0" destOrd="0" presId="urn:microsoft.com/office/officeart/2005/8/layout/chevron2"/>
    <dgm:cxn modelId="{950AF063-32E0-421F-98B4-D03652C2BD41}" type="presOf" srcId="{19B1627F-04EA-4C2C-A1C3-220B113F9227}" destId="{6721AF16-F80D-434A-BE33-04B1F181F501}" srcOrd="0" destOrd="0" presId="urn:microsoft.com/office/officeart/2005/8/layout/chevron2"/>
    <dgm:cxn modelId="{B2DA679B-0C02-428A-9FAC-0F338B82E890}" type="presParOf" srcId="{BF10A8F6-DAA9-4865-88C4-E79E683C1039}" destId="{CE74EA99-99A9-4C57-8437-6AA3CECFC3FD}" srcOrd="0" destOrd="0" presId="urn:microsoft.com/office/officeart/2005/8/layout/chevron2"/>
    <dgm:cxn modelId="{3AE6A29F-BE2C-4D7C-857F-C65B95B9BA71}" type="presParOf" srcId="{CE74EA99-99A9-4C57-8437-6AA3CECFC3FD}" destId="{5F9C436F-D19D-42DF-9EAB-87CA8C3CB481}" srcOrd="0" destOrd="0" presId="urn:microsoft.com/office/officeart/2005/8/layout/chevron2"/>
    <dgm:cxn modelId="{007A1E0D-1B3B-4B94-B8D3-C5EF35F39E4A}" type="presParOf" srcId="{CE74EA99-99A9-4C57-8437-6AA3CECFC3FD}" destId="{353504FF-BFDE-4546-864D-A3351535AF35}" srcOrd="1" destOrd="0" presId="urn:microsoft.com/office/officeart/2005/8/layout/chevron2"/>
    <dgm:cxn modelId="{D730B816-B21D-44D7-BC49-7EB396AA8E67}" type="presParOf" srcId="{BF10A8F6-DAA9-4865-88C4-E79E683C1039}" destId="{BB7720AB-E77B-419C-8D44-3742814036A2}" srcOrd="1" destOrd="0" presId="urn:microsoft.com/office/officeart/2005/8/layout/chevron2"/>
    <dgm:cxn modelId="{683ED808-1837-4639-9938-51AED3EAC14E}" type="presParOf" srcId="{BF10A8F6-DAA9-4865-88C4-E79E683C1039}" destId="{EBA50392-2540-4765-AD73-65023540D6E7}" srcOrd="2" destOrd="0" presId="urn:microsoft.com/office/officeart/2005/8/layout/chevron2"/>
    <dgm:cxn modelId="{502EB0F7-795C-4E5A-8346-0B25834245DB}" type="presParOf" srcId="{EBA50392-2540-4765-AD73-65023540D6E7}" destId="{A1922707-05E9-49F8-BFB3-FC89809D3B10}" srcOrd="0" destOrd="0" presId="urn:microsoft.com/office/officeart/2005/8/layout/chevron2"/>
    <dgm:cxn modelId="{E134DEAE-4107-4125-B10C-26FAB78A2666}" type="presParOf" srcId="{EBA50392-2540-4765-AD73-65023540D6E7}" destId="{E989D425-2FD5-45A7-B808-F6F508F286B1}" srcOrd="1" destOrd="0" presId="urn:microsoft.com/office/officeart/2005/8/layout/chevron2"/>
    <dgm:cxn modelId="{BCBB0BCE-A1BE-4FD9-9E7B-D91C5521F0F7}" type="presParOf" srcId="{BF10A8F6-DAA9-4865-88C4-E79E683C1039}" destId="{B647B8BB-D8F4-4ED7-925E-1F6A17E4ADF6}" srcOrd="3" destOrd="0" presId="urn:microsoft.com/office/officeart/2005/8/layout/chevron2"/>
    <dgm:cxn modelId="{52BE933E-A6E3-481E-BA72-5297B59E3031}" type="presParOf" srcId="{BF10A8F6-DAA9-4865-88C4-E79E683C1039}" destId="{807ADCD7-8EE6-45AC-AD65-4575D4412530}" srcOrd="4" destOrd="0" presId="urn:microsoft.com/office/officeart/2005/8/layout/chevron2"/>
    <dgm:cxn modelId="{966C02A2-9216-4E14-8298-4EECE6F14035}" type="presParOf" srcId="{807ADCD7-8EE6-45AC-AD65-4575D4412530}" destId="{6721AF16-F80D-434A-BE33-04B1F181F501}" srcOrd="0" destOrd="0" presId="urn:microsoft.com/office/officeart/2005/8/layout/chevron2"/>
    <dgm:cxn modelId="{5ED2ABD4-CAF5-4CD2-A479-6A073C938E7E}" type="presParOf" srcId="{807ADCD7-8EE6-45AC-AD65-4575D4412530}" destId="{9A32844B-632B-4EBD-80E2-DC4E85F0E1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F30F74-A624-46AE-A2BF-B2A64C76560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E390EBB9-C6C3-48E9-8285-53C927198F27}">
      <dgm:prSet phldrT="[Text]" custT="1"/>
      <dgm:spPr/>
      <dgm:t>
        <a:bodyPr/>
        <a:lstStyle/>
        <a:p>
          <a:r>
            <a:rPr lang="de-DE" sz="2000" b="1" dirty="0" smtClean="0">
              <a:latin typeface="Arial" panose="020B0604020202020204" pitchFamily="34" charset="0"/>
              <a:cs typeface="Arial" panose="020B0604020202020204" pitchFamily="34" charset="0"/>
            </a:rPr>
            <a:t/>
          </a:r>
          <a:br>
            <a:rPr lang="de-DE" sz="2000" b="1" dirty="0" smtClean="0">
              <a:latin typeface="Arial" panose="020B0604020202020204" pitchFamily="34" charset="0"/>
              <a:cs typeface="Arial" panose="020B0604020202020204" pitchFamily="34" charset="0"/>
            </a:rPr>
          </a:br>
          <a:r>
            <a:rPr lang="de-DE" sz="2000" b="1" dirty="0" smtClean="0">
              <a:solidFill>
                <a:schemeClr val="bg1"/>
              </a:solidFill>
              <a:latin typeface="Arial" panose="020B0604020202020204" pitchFamily="34" charset="0"/>
              <a:cs typeface="Arial" panose="020B0604020202020204" pitchFamily="34" charset="0"/>
            </a:rPr>
            <a:t>bis</a:t>
          </a:r>
          <a:r>
            <a:rPr lang="de-DE" sz="2000" b="1" baseline="0" dirty="0" smtClean="0">
              <a:solidFill>
                <a:schemeClr val="bg1"/>
              </a:solidFill>
              <a:latin typeface="Arial" panose="020B0604020202020204" pitchFamily="34" charset="0"/>
              <a:cs typeface="Arial" panose="020B0604020202020204" pitchFamily="34" charset="0"/>
            </a:rPr>
            <a:t> </a:t>
          </a:r>
          <a:br>
            <a:rPr lang="de-DE" sz="2000" b="1" baseline="0" dirty="0" smtClean="0">
              <a:solidFill>
                <a:schemeClr val="bg1"/>
              </a:solidFill>
              <a:latin typeface="Arial" panose="020B0604020202020204" pitchFamily="34" charset="0"/>
              <a:cs typeface="Arial" panose="020B0604020202020204" pitchFamily="34" charset="0"/>
            </a:rPr>
          </a:br>
          <a:r>
            <a:rPr lang="de-DE" sz="2000" b="1" baseline="0" dirty="0" smtClean="0">
              <a:solidFill>
                <a:schemeClr val="bg1"/>
              </a:solidFill>
              <a:latin typeface="Arial" panose="020B0604020202020204" pitchFamily="34" charset="0"/>
              <a:cs typeface="Arial" panose="020B0604020202020204" pitchFamily="34" charset="0"/>
            </a:rPr>
            <a:t>15. Juli</a:t>
          </a:r>
          <a:endParaRPr lang="de-DE" sz="2000" b="1" dirty="0">
            <a:solidFill>
              <a:schemeClr val="bg1"/>
            </a:solidFill>
            <a:latin typeface="Arial" panose="020B0604020202020204" pitchFamily="34" charset="0"/>
            <a:cs typeface="Arial" panose="020B0604020202020204" pitchFamily="34" charset="0"/>
          </a:endParaRPr>
        </a:p>
      </dgm:t>
    </dgm:pt>
    <dgm:pt modelId="{0D468F54-1185-47E9-BC79-823F4805D5CF}" type="parTrans" cxnId="{0FDAA17A-E8A9-4D05-B7BB-4FCB94B73A8B}">
      <dgm:prSet/>
      <dgm:spPr/>
      <dgm:t>
        <a:bodyPr/>
        <a:lstStyle/>
        <a:p>
          <a:endParaRPr lang="de-DE">
            <a:latin typeface="Arial" panose="020B0604020202020204" pitchFamily="34" charset="0"/>
            <a:cs typeface="Arial" panose="020B0604020202020204" pitchFamily="34" charset="0"/>
          </a:endParaRPr>
        </a:p>
      </dgm:t>
    </dgm:pt>
    <dgm:pt modelId="{2E941000-B577-4628-8E40-991B8B8A8927}" type="sibTrans" cxnId="{0FDAA17A-E8A9-4D05-B7BB-4FCB94B73A8B}">
      <dgm:prSet/>
      <dgm:spPr/>
      <dgm:t>
        <a:bodyPr/>
        <a:lstStyle/>
        <a:p>
          <a:endParaRPr lang="de-DE">
            <a:latin typeface="Arial" panose="020B0604020202020204" pitchFamily="34" charset="0"/>
            <a:cs typeface="Arial" panose="020B0604020202020204" pitchFamily="34" charset="0"/>
          </a:endParaRPr>
        </a:p>
      </dgm:t>
    </dgm:pt>
    <dgm:pt modelId="{E388C2D6-6091-426A-A3CF-D93F966C7EE6}">
      <dgm:prSet phldrT="[Text]" custT="1"/>
      <dgm:spPr/>
      <dgm:t>
        <a:bodyPr/>
        <a:lstStyle/>
        <a:p>
          <a:r>
            <a:rPr lang="de-DE" sz="1800" b="0" dirty="0" smtClean="0">
              <a:latin typeface="Arial" panose="020B0604020202020204" pitchFamily="34" charset="0"/>
              <a:cs typeface="Arial" panose="020B0604020202020204" pitchFamily="34" charset="0"/>
            </a:rPr>
            <a:t>Abgabe des Endzeugnisses durch die Bewerberin / den Bewerber an der zuständigen</a:t>
          </a:r>
          <a:r>
            <a:rPr lang="de-DE" sz="1800" b="0" baseline="0" dirty="0" smtClean="0">
              <a:latin typeface="Arial" panose="020B0604020202020204" pitchFamily="34" charset="0"/>
              <a:cs typeface="Arial" panose="020B0604020202020204" pitchFamily="34" charset="0"/>
            </a:rPr>
            <a:t> </a:t>
          </a:r>
          <a:r>
            <a:rPr lang="de-DE" sz="1800" b="0" dirty="0" smtClean="0">
              <a:solidFill>
                <a:schemeClr val="dk1"/>
              </a:solidFill>
              <a:latin typeface="Arial" panose="020B0604020202020204" pitchFamily="34" charset="0"/>
              <a:cs typeface="Arial" panose="020B0604020202020204" pitchFamily="34" charset="0"/>
            </a:rPr>
            <a:t>b</a:t>
          </a:r>
          <a:r>
            <a:rPr lang="de-DE" sz="1800" b="0" dirty="0" smtClean="0">
              <a:latin typeface="Arial" panose="020B0604020202020204" pitchFamily="34" charset="0"/>
              <a:cs typeface="Arial" panose="020B0604020202020204" pitchFamily="34" charset="0"/>
            </a:rPr>
            <a:t>eruflichen Schule (ggf. durch Upload)</a:t>
          </a:r>
          <a:endParaRPr lang="de-DE" sz="1800" dirty="0">
            <a:solidFill>
              <a:schemeClr val="tx1"/>
            </a:solidFill>
            <a:latin typeface="Arial" panose="020B0604020202020204" pitchFamily="34" charset="0"/>
            <a:cs typeface="Arial" panose="020B0604020202020204" pitchFamily="34" charset="0"/>
          </a:endParaRPr>
        </a:p>
      </dgm:t>
    </dgm:pt>
    <dgm:pt modelId="{18BAEF8E-3403-45B3-9EB0-3AA32F74C063}" type="parTrans" cxnId="{BA161D66-5623-418F-B0E0-7C708FAAC87C}">
      <dgm:prSet/>
      <dgm:spPr/>
      <dgm:t>
        <a:bodyPr/>
        <a:lstStyle/>
        <a:p>
          <a:endParaRPr lang="de-DE">
            <a:latin typeface="Arial" panose="020B0604020202020204" pitchFamily="34" charset="0"/>
            <a:cs typeface="Arial" panose="020B0604020202020204" pitchFamily="34" charset="0"/>
          </a:endParaRPr>
        </a:p>
      </dgm:t>
    </dgm:pt>
    <dgm:pt modelId="{61764662-BA08-4284-AE8C-691E24D5B326}" type="sibTrans" cxnId="{BA161D66-5623-418F-B0E0-7C708FAAC87C}">
      <dgm:prSet/>
      <dgm:spPr/>
      <dgm:t>
        <a:bodyPr/>
        <a:lstStyle/>
        <a:p>
          <a:endParaRPr lang="de-DE">
            <a:latin typeface="Arial" panose="020B0604020202020204" pitchFamily="34" charset="0"/>
            <a:cs typeface="Arial" panose="020B0604020202020204" pitchFamily="34" charset="0"/>
          </a:endParaRPr>
        </a:p>
      </dgm:t>
    </dgm:pt>
    <dgm:pt modelId="{43EED604-D809-46C7-9F29-28F93D90B7CF}">
      <dgm:prSet phldrT="[Text]" custT="1"/>
      <dgm:spPr/>
      <dgm:t>
        <a:bodyPr/>
        <a:lstStyle/>
        <a:p>
          <a:r>
            <a:rPr lang="de-DE" sz="2000" b="1" dirty="0" smtClean="0">
              <a:solidFill>
                <a:schemeClr val="bg1"/>
              </a:solidFill>
              <a:latin typeface="Arial" panose="020B0604020202020204" pitchFamily="34" charset="0"/>
              <a:cs typeface="Arial" panose="020B0604020202020204" pitchFamily="34" charset="0"/>
            </a:rPr>
            <a:t>22.</a:t>
          </a:r>
          <a:r>
            <a:rPr lang="de-DE" sz="2000" b="1" baseline="0" dirty="0" smtClean="0">
              <a:solidFill>
                <a:schemeClr val="bg1"/>
              </a:solidFill>
              <a:latin typeface="Arial" panose="020B0604020202020204" pitchFamily="34" charset="0"/>
              <a:cs typeface="Arial" panose="020B0604020202020204" pitchFamily="34" charset="0"/>
            </a:rPr>
            <a:t> Juli</a:t>
          </a:r>
          <a:endParaRPr lang="de-DE" sz="2000" dirty="0">
            <a:solidFill>
              <a:schemeClr val="bg1"/>
            </a:solidFill>
            <a:latin typeface="Arial" panose="020B0604020202020204" pitchFamily="34" charset="0"/>
            <a:cs typeface="Arial" panose="020B0604020202020204" pitchFamily="34" charset="0"/>
          </a:endParaRPr>
        </a:p>
      </dgm:t>
    </dgm:pt>
    <dgm:pt modelId="{D656CAFD-E49A-4645-A9F3-37D7CCF2E10E}" type="parTrans" cxnId="{817B1FD3-7E0E-4BED-B210-D60CDAA62186}">
      <dgm:prSet/>
      <dgm:spPr/>
      <dgm:t>
        <a:bodyPr/>
        <a:lstStyle/>
        <a:p>
          <a:endParaRPr lang="de-DE">
            <a:latin typeface="Arial" panose="020B0604020202020204" pitchFamily="34" charset="0"/>
            <a:cs typeface="Arial" panose="020B0604020202020204" pitchFamily="34" charset="0"/>
          </a:endParaRPr>
        </a:p>
      </dgm:t>
    </dgm:pt>
    <dgm:pt modelId="{17E590FA-4641-4E32-A014-3720A6CAB082}" type="sibTrans" cxnId="{817B1FD3-7E0E-4BED-B210-D60CDAA62186}">
      <dgm:prSet/>
      <dgm:spPr/>
      <dgm:t>
        <a:bodyPr/>
        <a:lstStyle/>
        <a:p>
          <a:endParaRPr lang="de-DE">
            <a:latin typeface="Arial" panose="020B0604020202020204" pitchFamily="34" charset="0"/>
            <a:cs typeface="Arial" panose="020B0604020202020204" pitchFamily="34" charset="0"/>
          </a:endParaRPr>
        </a:p>
      </dgm:t>
    </dgm:pt>
    <dgm:pt modelId="{AB31762D-CCC3-49D1-AE1D-902058273886}">
      <dgm:prSet phldrT="[Text]" custT="1"/>
      <dgm:spPr/>
      <dgm:t>
        <a:bodyPr/>
        <a:lstStyle/>
        <a:p>
          <a:r>
            <a:rPr lang="de-DE" sz="1800" b="0" dirty="0" smtClean="0">
              <a:latin typeface="Arial" panose="020B0604020202020204" pitchFamily="34" charset="0"/>
              <a:cs typeface="Arial" panose="020B0604020202020204" pitchFamily="34" charset="0"/>
            </a:rPr>
            <a:t>Benachrichtigung über die </a:t>
          </a:r>
          <a:r>
            <a:rPr lang="de-DE" sz="1800" b="0" baseline="0" dirty="0" smtClean="0">
              <a:latin typeface="Arial" panose="020B0604020202020204" pitchFamily="34" charset="0"/>
              <a:cs typeface="Arial" panose="020B0604020202020204" pitchFamily="34" charset="0"/>
            </a:rPr>
            <a:t>endgültige Zusage eines</a:t>
          </a:r>
          <a:r>
            <a:rPr lang="de-DE" sz="1800" b="0" dirty="0" smtClean="0">
              <a:latin typeface="Arial" panose="020B0604020202020204" pitchFamily="34" charset="0"/>
              <a:cs typeface="Arial" panose="020B0604020202020204" pitchFamily="34" charset="0"/>
            </a:rPr>
            <a:t> Schulplatzes, </a:t>
          </a:r>
          <a:r>
            <a:rPr lang="de-DE" sz="1800" b="0" baseline="0" dirty="0" smtClean="0">
              <a:latin typeface="Arial" panose="020B0604020202020204" pitchFamily="34" charset="0"/>
              <a:cs typeface="Arial" panose="020B0604020202020204" pitchFamily="34" charset="0"/>
            </a:rPr>
            <a:t>einen Platz auf der Nachrückliste </a:t>
          </a:r>
          <a:r>
            <a:rPr lang="de-DE" sz="1800" b="0" dirty="0" smtClean="0">
              <a:latin typeface="Arial" panose="020B0604020202020204" pitchFamily="34" charset="0"/>
              <a:cs typeface="Arial" panose="020B0604020202020204" pitchFamily="34" charset="0"/>
            </a:rPr>
            <a:t>oder eine endgültige Absage</a:t>
          </a:r>
          <a:r>
            <a:rPr lang="de-DE" sz="1800" b="0" baseline="0" dirty="0" smtClean="0">
              <a:latin typeface="Arial" panose="020B0604020202020204" pitchFamily="34" charset="0"/>
              <a:cs typeface="Arial" panose="020B0604020202020204" pitchFamily="34" charset="0"/>
            </a:rPr>
            <a:t> </a:t>
          </a:r>
          <a:r>
            <a:rPr lang="de-DE" sz="1800" b="0" baseline="0" dirty="0" smtClean="0">
              <a:solidFill>
                <a:schemeClr val="tx1"/>
              </a:solidFill>
              <a:latin typeface="Arial" panose="020B0604020202020204" pitchFamily="34" charset="0"/>
              <a:cs typeface="Arial" panose="020B0604020202020204" pitchFamily="34" charset="0"/>
            </a:rPr>
            <a:t>(Information per Download in BewO)</a:t>
          </a:r>
          <a:endParaRPr lang="de-DE" sz="1800" dirty="0">
            <a:solidFill>
              <a:schemeClr val="tx1"/>
            </a:solidFill>
            <a:latin typeface="Arial" panose="020B0604020202020204" pitchFamily="34" charset="0"/>
            <a:cs typeface="Arial" panose="020B0604020202020204" pitchFamily="34" charset="0"/>
          </a:endParaRPr>
        </a:p>
      </dgm:t>
    </dgm:pt>
    <dgm:pt modelId="{4AA03A04-FEB4-4E69-B62A-2C28A0358024}" type="parTrans" cxnId="{E5E18224-FDFD-406E-B0CF-372E8EDA2864}">
      <dgm:prSet/>
      <dgm:spPr/>
      <dgm:t>
        <a:bodyPr/>
        <a:lstStyle/>
        <a:p>
          <a:endParaRPr lang="de-DE">
            <a:latin typeface="Arial" panose="020B0604020202020204" pitchFamily="34" charset="0"/>
            <a:cs typeface="Arial" panose="020B0604020202020204" pitchFamily="34" charset="0"/>
          </a:endParaRPr>
        </a:p>
      </dgm:t>
    </dgm:pt>
    <dgm:pt modelId="{F3189B63-2EB7-49ED-85A8-5EC1A32DEF4A}" type="sibTrans" cxnId="{E5E18224-FDFD-406E-B0CF-372E8EDA2864}">
      <dgm:prSet/>
      <dgm:spPr/>
      <dgm:t>
        <a:bodyPr/>
        <a:lstStyle/>
        <a:p>
          <a:endParaRPr lang="de-DE">
            <a:latin typeface="Arial" panose="020B0604020202020204" pitchFamily="34" charset="0"/>
            <a:cs typeface="Arial" panose="020B0604020202020204" pitchFamily="34" charset="0"/>
          </a:endParaRPr>
        </a:p>
      </dgm:t>
    </dgm:pt>
    <dgm:pt modelId="{19B1627F-04EA-4C2C-A1C3-220B113F9227}">
      <dgm:prSet phldrT="[Text]" custT="1"/>
      <dgm:spPr/>
      <dgm:t>
        <a:bodyPr/>
        <a:lstStyle/>
        <a:p>
          <a:r>
            <a:rPr lang="de-DE" sz="2000" b="1" dirty="0" smtClean="0">
              <a:solidFill>
                <a:schemeClr val="bg1"/>
              </a:solidFill>
              <a:latin typeface="Arial" panose="020B0604020202020204" pitchFamily="34" charset="0"/>
              <a:cs typeface="Arial" panose="020B0604020202020204" pitchFamily="34" charset="0"/>
            </a:rPr>
            <a:t>23. /</a:t>
          </a:r>
          <a:br>
            <a:rPr lang="de-DE" sz="2000" b="1" dirty="0" smtClean="0">
              <a:solidFill>
                <a:schemeClr val="bg1"/>
              </a:solidFill>
              <a:latin typeface="Arial" panose="020B0604020202020204" pitchFamily="34" charset="0"/>
              <a:cs typeface="Arial" panose="020B0604020202020204" pitchFamily="34" charset="0"/>
            </a:rPr>
          </a:br>
          <a:r>
            <a:rPr lang="de-DE" sz="2000" b="1" dirty="0" smtClean="0">
              <a:solidFill>
                <a:schemeClr val="bg1"/>
              </a:solidFill>
              <a:latin typeface="Arial" panose="020B0604020202020204" pitchFamily="34" charset="0"/>
              <a:cs typeface="Arial" panose="020B0604020202020204" pitchFamily="34" charset="0"/>
            </a:rPr>
            <a:t>24.</a:t>
          </a:r>
          <a:r>
            <a:rPr lang="de-DE" sz="2000" b="1" baseline="0" dirty="0" smtClean="0">
              <a:solidFill>
                <a:schemeClr val="bg1"/>
              </a:solidFill>
              <a:latin typeface="Arial" panose="020B0604020202020204" pitchFamily="34" charset="0"/>
              <a:cs typeface="Arial" panose="020B0604020202020204" pitchFamily="34" charset="0"/>
            </a:rPr>
            <a:t> Juli</a:t>
          </a:r>
          <a:endParaRPr lang="de-DE" sz="2000" dirty="0">
            <a:solidFill>
              <a:schemeClr val="bg1"/>
            </a:solidFill>
            <a:latin typeface="Arial" panose="020B0604020202020204" pitchFamily="34" charset="0"/>
            <a:cs typeface="Arial" panose="020B0604020202020204" pitchFamily="34" charset="0"/>
          </a:endParaRPr>
        </a:p>
      </dgm:t>
    </dgm:pt>
    <dgm:pt modelId="{A346B160-B3FC-40D9-8BA9-B9DD4D46DF76}" type="parTrans" cxnId="{77C1EAC0-4C5D-4CF1-BAE5-3A7EA886C09C}">
      <dgm:prSet/>
      <dgm:spPr/>
      <dgm:t>
        <a:bodyPr/>
        <a:lstStyle/>
        <a:p>
          <a:endParaRPr lang="de-DE">
            <a:latin typeface="Arial" panose="020B0604020202020204" pitchFamily="34" charset="0"/>
            <a:cs typeface="Arial" panose="020B0604020202020204" pitchFamily="34" charset="0"/>
          </a:endParaRPr>
        </a:p>
      </dgm:t>
    </dgm:pt>
    <dgm:pt modelId="{BFB91C11-201F-4016-AF2B-BFD44649DFF2}" type="sibTrans" cxnId="{77C1EAC0-4C5D-4CF1-BAE5-3A7EA886C09C}">
      <dgm:prSet/>
      <dgm:spPr/>
      <dgm:t>
        <a:bodyPr/>
        <a:lstStyle/>
        <a:p>
          <a:endParaRPr lang="de-DE">
            <a:latin typeface="Arial" panose="020B0604020202020204" pitchFamily="34" charset="0"/>
            <a:cs typeface="Arial" panose="020B0604020202020204" pitchFamily="34" charset="0"/>
          </a:endParaRPr>
        </a:p>
      </dgm:t>
    </dgm:pt>
    <dgm:pt modelId="{A37C26E0-B9B6-4109-A43D-F6D9D087E59B}">
      <dgm:prSet phldrT="[Text]" custT="1"/>
      <dgm:spPr/>
      <dgm:t>
        <a:bodyPr/>
        <a:lstStyle/>
        <a:p>
          <a:pPr rtl="0"/>
          <a:r>
            <a:rPr lang="de-DE" sz="1800" b="0" dirty="0" smtClean="0">
              <a:latin typeface="Arial" panose="020B0604020202020204" pitchFamily="34" charset="0"/>
              <a:cs typeface="Arial" panose="020B0604020202020204" pitchFamily="34" charset="0"/>
            </a:rPr>
            <a:t>Aufnahmetag an der Beruflichen</a:t>
          </a:r>
          <a:r>
            <a:rPr lang="de-DE" sz="1800" b="0" baseline="0" dirty="0" smtClean="0">
              <a:latin typeface="Arial" panose="020B0604020202020204" pitchFamily="34" charset="0"/>
              <a:cs typeface="Arial" panose="020B0604020202020204" pitchFamily="34" charset="0"/>
            </a:rPr>
            <a:t> Schule (</a:t>
          </a:r>
          <a:r>
            <a:rPr lang="de-DE" sz="1800" b="1" baseline="0" dirty="0" smtClean="0">
              <a:solidFill>
                <a:srgbClr val="FF0000"/>
              </a:solidFill>
              <a:latin typeface="Arial" panose="020B0604020202020204" pitchFamily="34" charset="0"/>
              <a:cs typeface="Arial" panose="020B0604020202020204" pitchFamily="34" charset="0"/>
            </a:rPr>
            <a:t>Dienstag, 23. Juli</a:t>
          </a:r>
          <a:r>
            <a:rPr lang="de-DE" sz="1800" b="0" baseline="0" dirty="0" smtClean="0">
              <a:latin typeface="Arial" panose="020B0604020202020204" pitchFamily="34" charset="0"/>
              <a:cs typeface="Arial" panose="020B0604020202020204" pitchFamily="34" charset="0"/>
            </a:rPr>
            <a:t>) mit verbindlicher Anmeldung</a:t>
          </a:r>
          <a:endParaRPr lang="de-DE" sz="1800" dirty="0">
            <a:latin typeface="Arial" panose="020B0604020202020204" pitchFamily="34" charset="0"/>
            <a:cs typeface="Arial" panose="020B0604020202020204" pitchFamily="34" charset="0"/>
          </a:endParaRPr>
        </a:p>
      </dgm:t>
    </dgm:pt>
    <dgm:pt modelId="{827725C4-F38C-41DE-B378-77C7E39D14EC}" type="parTrans" cxnId="{7842BFE9-5EC4-4C2E-AFCC-313D0165E6C2}">
      <dgm:prSet/>
      <dgm:spPr/>
      <dgm:t>
        <a:bodyPr/>
        <a:lstStyle/>
        <a:p>
          <a:endParaRPr lang="de-DE">
            <a:latin typeface="Arial" panose="020B0604020202020204" pitchFamily="34" charset="0"/>
            <a:cs typeface="Arial" panose="020B0604020202020204" pitchFamily="34" charset="0"/>
          </a:endParaRPr>
        </a:p>
      </dgm:t>
    </dgm:pt>
    <dgm:pt modelId="{E5B6441A-EC2C-480F-B564-9A1E1E1F24D5}" type="sibTrans" cxnId="{7842BFE9-5EC4-4C2E-AFCC-313D0165E6C2}">
      <dgm:prSet/>
      <dgm:spPr/>
      <dgm:t>
        <a:bodyPr/>
        <a:lstStyle/>
        <a:p>
          <a:endParaRPr lang="de-DE">
            <a:latin typeface="Arial" panose="020B0604020202020204" pitchFamily="34" charset="0"/>
            <a:cs typeface="Arial" panose="020B0604020202020204" pitchFamily="34" charset="0"/>
          </a:endParaRPr>
        </a:p>
      </dgm:t>
    </dgm:pt>
    <dgm:pt modelId="{1E939E11-BC3F-40DF-A6A5-D1D23F3F6537}">
      <dgm:prSet custT="1"/>
      <dgm:spPr/>
      <dgm:t>
        <a:bodyPr/>
        <a:lstStyle/>
        <a:p>
          <a:r>
            <a:rPr lang="de-DE" sz="1800" b="0" baseline="0" dirty="0" smtClean="0">
              <a:latin typeface="Arial" panose="020B0604020202020204" pitchFamily="34" charset="0"/>
              <a:cs typeface="Arial" panose="020B0604020202020204" pitchFamily="34" charset="0"/>
            </a:rPr>
            <a:t>Aufnahmetag für Nachrücker </a:t>
          </a:r>
          <a:r>
            <a:rPr lang="de-DE" sz="1800" b="0" baseline="0" dirty="0" smtClean="0">
              <a:solidFill>
                <a:schemeClr val="tx1"/>
              </a:solidFill>
              <a:latin typeface="Arial" panose="020B0604020202020204" pitchFamily="34" charset="0"/>
              <a:cs typeface="Arial" panose="020B0604020202020204" pitchFamily="34" charset="0"/>
            </a:rPr>
            <a:t>(Mittwoch, 24. Juli)</a:t>
          </a:r>
          <a:endParaRPr lang="de-DE" sz="1800" b="0" dirty="0" smtClean="0">
            <a:solidFill>
              <a:schemeClr val="tx1"/>
            </a:solidFill>
            <a:latin typeface="Arial" panose="020B0604020202020204" pitchFamily="34" charset="0"/>
            <a:cs typeface="Arial" panose="020B0604020202020204" pitchFamily="34" charset="0"/>
          </a:endParaRPr>
        </a:p>
      </dgm:t>
    </dgm:pt>
    <dgm:pt modelId="{5745B4DB-8032-4376-B657-59DF18F67F41}" type="parTrans" cxnId="{922FEA5C-1C95-43C6-AE50-F55354665152}">
      <dgm:prSet/>
      <dgm:spPr/>
      <dgm:t>
        <a:bodyPr/>
        <a:lstStyle/>
        <a:p>
          <a:endParaRPr lang="de-DE"/>
        </a:p>
      </dgm:t>
    </dgm:pt>
    <dgm:pt modelId="{23E41350-0DA5-4E11-A371-3320B925822F}" type="sibTrans" cxnId="{922FEA5C-1C95-43C6-AE50-F55354665152}">
      <dgm:prSet/>
      <dgm:spPr/>
      <dgm:t>
        <a:bodyPr/>
        <a:lstStyle/>
        <a:p>
          <a:endParaRPr lang="de-DE"/>
        </a:p>
      </dgm:t>
    </dgm:pt>
    <dgm:pt modelId="{D6FD93BE-5959-4505-99EE-BD0F1B190002}">
      <dgm:prSet phldrT="[Text]" custT="1"/>
      <dgm:spPr/>
      <dgm:t>
        <a:bodyPr/>
        <a:lstStyle/>
        <a:p>
          <a:pPr rtl="0"/>
          <a:r>
            <a:rPr lang="de-DE" sz="1800" dirty="0" smtClean="0">
              <a:latin typeface="Arial" panose="020B0604020202020204" pitchFamily="34" charset="0"/>
              <a:cs typeface="Arial" panose="020B0604020202020204" pitchFamily="34" charset="0"/>
            </a:rPr>
            <a:t>Information der Nachrücker/innen (telefonisch oder per E-Mail)</a:t>
          </a:r>
          <a:endParaRPr lang="de-DE" sz="1800" dirty="0">
            <a:latin typeface="Arial" panose="020B0604020202020204" pitchFamily="34" charset="0"/>
            <a:cs typeface="Arial" panose="020B0604020202020204" pitchFamily="34" charset="0"/>
          </a:endParaRPr>
        </a:p>
      </dgm:t>
    </dgm:pt>
    <dgm:pt modelId="{697DF43D-F3A7-40F6-A76D-45D46AE894EF}" type="parTrans" cxnId="{48A43DF2-40E5-4D66-8D0E-0228DAEC66EF}">
      <dgm:prSet/>
      <dgm:spPr/>
      <dgm:t>
        <a:bodyPr/>
        <a:lstStyle/>
        <a:p>
          <a:endParaRPr lang="de-DE"/>
        </a:p>
      </dgm:t>
    </dgm:pt>
    <dgm:pt modelId="{DFE54287-7627-4340-8367-A333F4E5A8FE}" type="sibTrans" cxnId="{48A43DF2-40E5-4D66-8D0E-0228DAEC66EF}">
      <dgm:prSet/>
      <dgm:spPr/>
      <dgm:t>
        <a:bodyPr/>
        <a:lstStyle/>
        <a:p>
          <a:endParaRPr lang="de-DE"/>
        </a:p>
      </dgm:t>
    </dgm:pt>
    <dgm:pt modelId="{BF10A8F6-DAA9-4865-88C4-E79E683C1039}" type="pres">
      <dgm:prSet presAssocID="{76F30F74-A624-46AE-A2BF-B2A64C765608}" presName="linearFlow" presStyleCnt="0">
        <dgm:presLayoutVars>
          <dgm:dir/>
          <dgm:animLvl val="lvl"/>
          <dgm:resizeHandles val="exact"/>
        </dgm:presLayoutVars>
      </dgm:prSet>
      <dgm:spPr/>
      <dgm:t>
        <a:bodyPr/>
        <a:lstStyle/>
        <a:p>
          <a:endParaRPr lang="de-DE"/>
        </a:p>
      </dgm:t>
    </dgm:pt>
    <dgm:pt modelId="{CE74EA99-99A9-4C57-8437-6AA3CECFC3FD}" type="pres">
      <dgm:prSet presAssocID="{E390EBB9-C6C3-48E9-8285-53C927198F27}" presName="composite" presStyleCnt="0"/>
      <dgm:spPr/>
    </dgm:pt>
    <dgm:pt modelId="{5F9C436F-D19D-42DF-9EAB-87CA8C3CB481}" type="pres">
      <dgm:prSet presAssocID="{E390EBB9-C6C3-48E9-8285-53C927198F27}" presName="parentText" presStyleLbl="alignNode1" presStyleIdx="0" presStyleCnt="3">
        <dgm:presLayoutVars>
          <dgm:chMax val="1"/>
          <dgm:bulletEnabled val="1"/>
        </dgm:presLayoutVars>
      </dgm:prSet>
      <dgm:spPr/>
      <dgm:t>
        <a:bodyPr/>
        <a:lstStyle/>
        <a:p>
          <a:endParaRPr lang="de-DE"/>
        </a:p>
      </dgm:t>
    </dgm:pt>
    <dgm:pt modelId="{353504FF-BFDE-4546-864D-A3351535AF35}" type="pres">
      <dgm:prSet presAssocID="{E390EBB9-C6C3-48E9-8285-53C927198F27}" presName="descendantText" presStyleLbl="alignAcc1" presStyleIdx="0" presStyleCnt="3">
        <dgm:presLayoutVars>
          <dgm:bulletEnabled val="1"/>
        </dgm:presLayoutVars>
      </dgm:prSet>
      <dgm:spPr/>
      <dgm:t>
        <a:bodyPr/>
        <a:lstStyle/>
        <a:p>
          <a:endParaRPr lang="de-DE"/>
        </a:p>
      </dgm:t>
    </dgm:pt>
    <dgm:pt modelId="{BB7720AB-E77B-419C-8D44-3742814036A2}" type="pres">
      <dgm:prSet presAssocID="{2E941000-B577-4628-8E40-991B8B8A8927}" presName="sp" presStyleCnt="0"/>
      <dgm:spPr/>
    </dgm:pt>
    <dgm:pt modelId="{EBA50392-2540-4765-AD73-65023540D6E7}" type="pres">
      <dgm:prSet presAssocID="{43EED604-D809-46C7-9F29-28F93D90B7CF}" presName="composite" presStyleCnt="0"/>
      <dgm:spPr/>
    </dgm:pt>
    <dgm:pt modelId="{A1922707-05E9-49F8-BFB3-FC89809D3B10}" type="pres">
      <dgm:prSet presAssocID="{43EED604-D809-46C7-9F29-28F93D90B7CF}" presName="parentText" presStyleLbl="alignNode1" presStyleIdx="1" presStyleCnt="3">
        <dgm:presLayoutVars>
          <dgm:chMax val="1"/>
          <dgm:bulletEnabled val="1"/>
        </dgm:presLayoutVars>
      </dgm:prSet>
      <dgm:spPr/>
      <dgm:t>
        <a:bodyPr/>
        <a:lstStyle/>
        <a:p>
          <a:endParaRPr lang="de-DE"/>
        </a:p>
      </dgm:t>
    </dgm:pt>
    <dgm:pt modelId="{E989D425-2FD5-45A7-B808-F6F508F286B1}" type="pres">
      <dgm:prSet presAssocID="{43EED604-D809-46C7-9F29-28F93D90B7CF}" presName="descendantText" presStyleLbl="alignAcc1" presStyleIdx="1" presStyleCnt="3">
        <dgm:presLayoutVars>
          <dgm:bulletEnabled val="1"/>
        </dgm:presLayoutVars>
      </dgm:prSet>
      <dgm:spPr/>
      <dgm:t>
        <a:bodyPr/>
        <a:lstStyle/>
        <a:p>
          <a:endParaRPr lang="de-DE"/>
        </a:p>
      </dgm:t>
    </dgm:pt>
    <dgm:pt modelId="{B647B8BB-D8F4-4ED7-925E-1F6A17E4ADF6}" type="pres">
      <dgm:prSet presAssocID="{17E590FA-4641-4E32-A014-3720A6CAB082}" presName="sp" presStyleCnt="0"/>
      <dgm:spPr/>
    </dgm:pt>
    <dgm:pt modelId="{807ADCD7-8EE6-45AC-AD65-4575D4412530}" type="pres">
      <dgm:prSet presAssocID="{19B1627F-04EA-4C2C-A1C3-220B113F9227}" presName="composite" presStyleCnt="0"/>
      <dgm:spPr/>
    </dgm:pt>
    <dgm:pt modelId="{6721AF16-F80D-434A-BE33-04B1F181F501}" type="pres">
      <dgm:prSet presAssocID="{19B1627F-04EA-4C2C-A1C3-220B113F9227}" presName="parentText" presStyleLbl="alignNode1" presStyleIdx="2" presStyleCnt="3">
        <dgm:presLayoutVars>
          <dgm:chMax val="1"/>
          <dgm:bulletEnabled val="1"/>
        </dgm:presLayoutVars>
      </dgm:prSet>
      <dgm:spPr/>
      <dgm:t>
        <a:bodyPr/>
        <a:lstStyle/>
        <a:p>
          <a:endParaRPr lang="de-DE"/>
        </a:p>
      </dgm:t>
    </dgm:pt>
    <dgm:pt modelId="{9A32844B-632B-4EBD-80E2-DC4E85F0E146}" type="pres">
      <dgm:prSet presAssocID="{19B1627F-04EA-4C2C-A1C3-220B113F9227}" presName="descendantText" presStyleLbl="alignAcc1" presStyleIdx="2" presStyleCnt="3">
        <dgm:presLayoutVars>
          <dgm:bulletEnabled val="1"/>
        </dgm:presLayoutVars>
      </dgm:prSet>
      <dgm:spPr/>
      <dgm:t>
        <a:bodyPr/>
        <a:lstStyle/>
        <a:p>
          <a:endParaRPr lang="de-DE"/>
        </a:p>
      </dgm:t>
    </dgm:pt>
  </dgm:ptLst>
  <dgm:cxnLst>
    <dgm:cxn modelId="{377DB2FF-D435-4988-918F-67F4DE0DD24B}" type="presOf" srcId="{D6FD93BE-5959-4505-99EE-BD0F1B190002}" destId="{9A32844B-632B-4EBD-80E2-DC4E85F0E146}" srcOrd="0" destOrd="1" presId="urn:microsoft.com/office/officeart/2005/8/layout/chevron2"/>
    <dgm:cxn modelId="{E5E18224-FDFD-406E-B0CF-372E8EDA2864}" srcId="{43EED604-D809-46C7-9F29-28F93D90B7CF}" destId="{AB31762D-CCC3-49D1-AE1D-902058273886}" srcOrd="0" destOrd="0" parTransId="{4AA03A04-FEB4-4E69-B62A-2C28A0358024}" sibTransId="{F3189B63-2EB7-49ED-85A8-5EC1A32DEF4A}"/>
    <dgm:cxn modelId="{16CD8873-B86D-494F-BDAC-FE8A3FEF01F7}" type="presOf" srcId="{E388C2D6-6091-426A-A3CF-D93F966C7EE6}" destId="{353504FF-BFDE-4546-864D-A3351535AF35}" srcOrd="0" destOrd="0" presId="urn:microsoft.com/office/officeart/2005/8/layout/chevron2"/>
    <dgm:cxn modelId="{7842BFE9-5EC4-4C2E-AFCC-313D0165E6C2}" srcId="{19B1627F-04EA-4C2C-A1C3-220B113F9227}" destId="{A37C26E0-B9B6-4109-A43D-F6D9D087E59B}" srcOrd="0" destOrd="0" parTransId="{827725C4-F38C-41DE-B378-77C7E39D14EC}" sibTransId="{E5B6441A-EC2C-480F-B564-9A1E1E1F24D5}"/>
    <dgm:cxn modelId="{EF6B56FD-651B-40F1-A4CD-9DA551AF306F}" type="presOf" srcId="{A37C26E0-B9B6-4109-A43D-F6D9D087E59B}" destId="{9A32844B-632B-4EBD-80E2-DC4E85F0E146}" srcOrd="0" destOrd="0" presId="urn:microsoft.com/office/officeart/2005/8/layout/chevron2"/>
    <dgm:cxn modelId="{FBB0D4C5-1717-4062-97B4-F181572ED2F6}" type="presOf" srcId="{19B1627F-04EA-4C2C-A1C3-220B113F9227}" destId="{6721AF16-F80D-434A-BE33-04B1F181F501}" srcOrd="0" destOrd="0" presId="urn:microsoft.com/office/officeart/2005/8/layout/chevron2"/>
    <dgm:cxn modelId="{77C1EAC0-4C5D-4CF1-BAE5-3A7EA886C09C}" srcId="{76F30F74-A624-46AE-A2BF-B2A64C765608}" destId="{19B1627F-04EA-4C2C-A1C3-220B113F9227}" srcOrd="2" destOrd="0" parTransId="{A346B160-B3FC-40D9-8BA9-B9DD4D46DF76}" sibTransId="{BFB91C11-201F-4016-AF2B-BFD44649DFF2}"/>
    <dgm:cxn modelId="{7CD1DF13-5D70-41C0-A7DD-DEA8DC4AA568}" type="presOf" srcId="{1E939E11-BC3F-40DF-A6A5-D1D23F3F6537}" destId="{9A32844B-632B-4EBD-80E2-DC4E85F0E146}" srcOrd="0" destOrd="2" presId="urn:microsoft.com/office/officeart/2005/8/layout/chevron2"/>
    <dgm:cxn modelId="{922FEA5C-1C95-43C6-AE50-F55354665152}" srcId="{19B1627F-04EA-4C2C-A1C3-220B113F9227}" destId="{1E939E11-BC3F-40DF-A6A5-D1D23F3F6537}" srcOrd="2" destOrd="0" parTransId="{5745B4DB-8032-4376-B657-59DF18F67F41}" sibTransId="{23E41350-0DA5-4E11-A371-3320B925822F}"/>
    <dgm:cxn modelId="{BA161D66-5623-418F-B0E0-7C708FAAC87C}" srcId="{E390EBB9-C6C3-48E9-8285-53C927198F27}" destId="{E388C2D6-6091-426A-A3CF-D93F966C7EE6}" srcOrd="0" destOrd="0" parTransId="{18BAEF8E-3403-45B3-9EB0-3AA32F74C063}" sibTransId="{61764662-BA08-4284-AE8C-691E24D5B326}"/>
    <dgm:cxn modelId="{48A43DF2-40E5-4D66-8D0E-0228DAEC66EF}" srcId="{19B1627F-04EA-4C2C-A1C3-220B113F9227}" destId="{D6FD93BE-5959-4505-99EE-BD0F1B190002}" srcOrd="1" destOrd="0" parTransId="{697DF43D-F3A7-40F6-A76D-45D46AE894EF}" sibTransId="{DFE54287-7627-4340-8367-A333F4E5A8FE}"/>
    <dgm:cxn modelId="{F2956BD3-4DA2-4373-9209-1DF1ED997933}" type="presOf" srcId="{76F30F74-A624-46AE-A2BF-B2A64C765608}" destId="{BF10A8F6-DAA9-4865-88C4-E79E683C1039}" srcOrd="0" destOrd="0" presId="urn:microsoft.com/office/officeart/2005/8/layout/chevron2"/>
    <dgm:cxn modelId="{09C958A7-4E05-4527-97EE-21FE24266D47}" type="presOf" srcId="{43EED604-D809-46C7-9F29-28F93D90B7CF}" destId="{A1922707-05E9-49F8-BFB3-FC89809D3B10}" srcOrd="0" destOrd="0" presId="urn:microsoft.com/office/officeart/2005/8/layout/chevron2"/>
    <dgm:cxn modelId="{0FDAA17A-E8A9-4D05-B7BB-4FCB94B73A8B}" srcId="{76F30F74-A624-46AE-A2BF-B2A64C765608}" destId="{E390EBB9-C6C3-48E9-8285-53C927198F27}" srcOrd="0" destOrd="0" parTransId="{0D468F54-1185-47E9-BC79-823F4805D5CF}" sibTransId="{2E941000-B577-4628-8E40-991B8B8A8927}"/>
    <dgm:cxn modelId="{817B1FD3-7E0E-4BED-B210-D60CDAA62186}" srcId="{76F30F74-A624-46AE-A2BF-B2A64C765608}" destId="{43EED604-D809-46C7-9F29-28F93D90B7CF}" srcOrd="1" destOrd="0" parTransId="{D656CAFD-E49A-4645-A9F3-37D7CCF2E10E}" sibTransId="{17E590FA-4641-4E32-A014-3720A6CAB082}"/>
    <dgm:cxn modelId="{A0EB0A8F-FA61-4D66-B0D6-9F7F0322E211}" type="presOf" srcId="{AB31762D-CCC3-49D1-AE1D-902058273886}" destId="{E989D425-2FD5-45A7-B808-F6F508F286B1}" srcOrd="0" destOrd="0" presId="urn:microsoft.com/office/officeart/2005/8/layout/chevron2"/>
    <dgm:cxn modelId="{FED4C49B-F728-4DE3-93EF-18FCEE020855}" type="presOf" srcId="{E390EBB9-C6C3-48E9-8285-53C927198F27}" destId="{5F9C436F-D19D-42DF-9EAB-87CA8C3CB481}" srcOrd="0" destOrd="0" presId="urn:microsoft.com/office/officeart/2005/8/layout/chevron2"/>
    <dgm:cxn modelId="{CFE5ADE6-F346-407F-B2AE-7CBE72FBD7CA}" type="presParOf" srcId="{BF10A8F6-DAA9-4865-88C4-E79E683C1039}" destId="{CE74EA99-99A9-4C57-8437-6AA3CECFC3FD}" srcOrd="0" destOrd="0" presId="urn:microsoft.com/office/officeart/2005/8/layout/chevron2"/>
    <dgm:cxn modelId="{4DF2A25E-7247-401D-8B40-5EE04E2713A4}" type="presParOf" srcId="{CE74EA99-99A9-4C57-8437-6AA3CECFC3FD}" destId="{5F9C436F-D19D-42DF-9EAB-87CA8C3CB481}" srcOrd="0" destOrd="0" presId="urn:microsoft.com/office/officeart/2005/8/layout/chevron2"/>
    <dgm:cxn modelId="{0B8895BE-A733-43B8-BA1A-AE2BE4329BBA}" type="presParOf" srcId="{CE74EA99-99A9-4C57-8437-6AA3CECFC3FD}" destId="{353504FF-BFDE-4546-864D-A3351535AF35}" srcOrd="1" destOrd="0" presId="urn:microsoft.com/office/officeart/2005/8/layout/chevron2"/>
    <dgm:cxn modelId="{BF90CB24-D5D7-49B4-B72E-0C45419424EB}" type="presParOf" srcId="{BF10A8F6-DAA9-4865-88C4-E79E683C1039}" destId="{BB7720AB-E77B-419C-8D44-3742814036A2}" srcOrd="1" destOrd="0" presId="urn:microsoft.com/office/officeart/2005/8/layout/chevron2"/>
    <dgm:cxn modelId="{D3A3516F-71FC-42D0-A25D-12741253C0C9}" type="presParOf" srcId="{BF10A8F6-DAA9-4865-88C4-E79E683C1039}" destId="{EBA50392-2540-4765-AD73-65023540D6E7}" srcOrd="2" destOrd="0" presId="urn:microsoft.com/office/officeart/2005/8/layout/chevron2"/>
    <dgm:cxn modelId="{49716FC3-72AB-44B5-B542-E9DC215F7BEF}" type="presParOf" srcId="{EBA50392-2540-4765-AD73-65023540D6E7}" destId="{A1922707-05E9-49F8-BFB3-FC89809D3B10}" srcOrd="0" destOrd="0" presId="urn:microsoft.com/office/officeart/2005/8/layout/chevron2"/>
    <dgm:cxn modelId="{CA8C20FA-B9AC-42D4-9699-B1F0F809B02A}" type="presParOf" srcId="{EBA50392-2540-4765-AD73-65023540D6E7}" destId="{E989D425-2FD5-45A7-B808-F6F508F286B1}" srcOrd="1" destOrd="0" presId="urn:microsoft.com/office/officeart/2005/8/layout/chevron2"/>
    <dgm:cxn modelId="{5AD1E330-F306-4EFA-A075-B60E12B23895}" type="presParOf" srcId="{BF10A8F6-DAA9-4865-88C4-E79E683C1039}" destId="{B647B8BB-D8F4-4ED7-925E-1F6A17E4ADF6}" srcOrd="3" destOrd="0" presId="urn:microsoft.com/office/officeart/2005/8/layout/chevron2"/>
    <dgm:cxn modelId="{1BFD2435-0BAC-4B2D-B11F-692E894BD7F8}" type="presParOf" srcId="{BF10A8F6-DAA9-4865-88C4-E79E683C1039}" destId="{807ADCD7-8EE6-45AC-AD65-4575D4412530}" srcOrd="4" destOrd="0" presId="urn:microsoft.com/office/officeart/2005/8/layout/chevron2"/>
    <dgm:cxn modelId="{06BAA7E8-9BA8-457F-A0C6-3C6062801CF1}" type="presParOf" srcId="{807ADCD7-8EE6-45AC-AD65-4575D4412530}" destId="{6721AF16-F80D-434A-BE33-04B1F181F501}" srcOrd="0" destOrd="0" presId="urn:microsoft.com/office/officeart/2005/8/layout/chevron2"/>
    <dgm:cxn modelId="{FBFEC61D-E3A7-4194-B62B-EB91C2F01D32}" type="presParOf" srcId="{807ADCD7-8EE6-45AC-AD65-4575D4412530}" destId="{9A32844B-632B-4EBD-80E2-DC4E85F0E1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021AF-42CA-4AC2-BFF2-2C0AA5678509}">
      <dsp:nvSpPr>
        <dsp:cNvPr id="0" name=""/>
        <dsp:cNvSpPr/>
      </dsp:nvSpPr>
      <dsp:spPr>
        <a:xfrm>
          <a:off x="0" y="552"/>
          <a:ext cx="8229600" cy="1292816"/>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992EDCA0-CBDD-4E56-9706-6890BE41FA0C}">
      <dsp:nvSpPr>
        <dsp:cNvPr id="0" name=""/>
        <dsp:cNvSpPr/>
      </dsp:nvSpPr>
      <dsp:spPr>
        <a:xfrm>
          <a:off x="391077" y="291436"/>
          <a:ext cx="711049" cy="71104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13B6B1-4681-4D1A-B000-A1E47DAD72B2}">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lvl="0" algn="l" defTabSz="1111250">
            <a:lnSpc>
              <a:spcPct val="90000"/>
            </a:lnSpc>
            <a:spcBef>
              <a:spcPct val="0"/>
            </a:spcBef>
            <a:spcAft>
              <a:spcPct val="35000"/>
            </a:spcAft>
          </a:pPr>
          <a:r>
            <a:rPr lang="de-DE" sz="2500" kern="1200" dirty="0"/>
            <a:t>Sportprofil als Partnerschule des Sports und Eliteschule des Fußballs </a:t>
          </a:r>
          <a:endParaRPr lang="en-US" sz="2500" kern="1200" dirty="0"/>
        </a:p>
      </dsp:txBody>
      <dsp:txXfrm>
        <a:off x="1493203" y="552"/>
        <a:ext cx="6736396" cy="1292816"/>
      </dsp:txXfrm>
    </dsp:sp>
    <dsp:sp modelId="{0A41E211-EC87-4A26-A89F-4395D7520123}">
      <dsp:nvSpPr>
        <dsp:cNvPr id="0" name=""/>
        <dsp:cNvSpPr/>
      </dsp:nvSpPr>
      <dsp:spPr>
        <a:xfrm>
          <a:off x="0" y="1616573"/>
          <a:ext cx="8229600" cy="1292816"/>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A6199271-6004-4880-9A91-59288FC3F491}">
      <dsp:nvSpPr>
        <dsp:cNvPr id="0" name=""/>
        <dsp:cNvSpPr/>
      </dsp:nvSpPr>
      <dsp:spPr>
        <a:xfrm>
          <a:off x="391077" y="1907456"/>
          <a:ext cx="711049" cy="71104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79EFE2-8304-4B6B-8978-795616C5B1EA}">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lvl="0" algn="l" defTabSz="1111250">
            <a:lnSpc>
              <a:spcPct val="90000"/>
            </a:lnSpc>
            <a:spcBef>
              <a:spcPct val="0"/>
            </a:spcBef>
            <a:spcAft>
              <a:spcPct val="35000"/>
            </a:spcAft>
          </a:pPr>
          <a:r>
            <a:rPr lang="de-DE" sz="2500" kern="1200"/>
            <a:t>Anpassung des Stundenplans</a:t>
          </a:r>
          <a:endParaRPr lang="en-US" sz="2500" kern="1200"/>
        </a:p>
      </dsp:txBody>
      <dsp:txXfrm>
        <a:off x="1493203" y="1616573"/>
        <a:ext cx="6736396" cy="1292816"/>
      </dsp:txXfrm>
    </dsp:sp>
    <dsp:sp modelId="{C2C809AA-59FB-4B08-B69C-A14A4B52CC3D}">
      <dsp:nvSpPr>
        <dsp:cNvPr id="0" name=""/>
        <dsp:cNvSpPr/>
      </dsp:nvSpPr>
      <dsp:spPr>
        <a:xfrm>
          <a:off x="0" y="3232593"/>
          <a:ext cx="8229600" cy="1292816"/>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803697C2-3D94-4E42-8832-466C0C4C1986}">
      <dsp:nvSpPr>
        <dsp:cNvPr id="0" name=""/>
        <dsp:cNvSpPr/>
      </dsp:nvSpPr>
      <dsp:spPr>
        <a:xfrm>
          <a:off x="391077" y="3523477"/>
          <a:ext cx="711049" cy="71104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DC02D0-D12B-46C1-ABE8-A5F56BF31764}">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lvl="0" algn="l" defTabSz="1111250">
            <a:lnSpc>
              <a:spcPct val="90000"/>
            </a:lnSpc>
            <a:spcBef>
              <a:spcPct val="0"/>
            </a:spcBef>
            <a:spcAft>
              <a:spcPct val="35000"/>
            </a:spcAft>
          </a:pPr>
          <a:r>
            <a:rPr lang="de-DE" sz="2500" kern="1200"/>
            <a:t>Ermöglichen von Teilnahme an Lehrgängen, Turnieren, etc.</a:t>
          </a:r>
          <a:endParaRPr lang="en-US" sz="2500" kern="1200"/>
        </a:p>
      </dsp:txBody>
      <dsp:txXfrm>
        <a:off x="1493203" y="3232593"/>
        <a:ext cx="6736396" cy="129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C436F-D19D-42DF-9EAB-87CA8C3CB481}">
      <dsp:nvSpPr>
        <dsp:cNvPr id="0" name=""/>
        <dsp:cNvSpPr/>
      </dsp:nvSpPr>
      <dsp:spPr>
        <a:xfrm rot="5400000">
          <a:off x="-263696" y="267324"/>
          <a:ext cx="1757977" cy="1230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bg1"/>
              </a:solidFill>
              <a:latin typeface="Arial" panose="020B0604020202020204" pitchFamily="34" charset="0"/>
              <a:cs typeface="Arial" panose="020B0604020202020204" pitchFamily="34" charset="0"/>
            </a:rPr>
            <a:t>ab 23.</a:t>
          </a:r>
          <a:br>
            <a:rPr lang="de-DE" sz="2000" b="1" kern="1200" dirty="0" smtClean="0">
              <a:solidFill>
                <a:schemeClr val="bg1"/>
              </a:solidFill>
              <a:latin typeface="Arial" panose="020B0604020202020204" pitchFamily="34" charset="0"/>
              <a:cs typeface="Arial" panose="020B0604020202020204" pitchFamily="34" charset="0"/>
            </a:rPr>
          </a:br>
          <a:r>
            <a:rPr lang="de-DE" sz="2000" b="1" kern="1200" dirty="0" smtClean="0">
              <a:latin typeface="Arial" panose="020B0604020202020204" pitchFamily="34" charset="0"/>
              <a:cs typeface="Arial" panose="020B0604020202020204" pitchFamily="34" charset="0"/>
            </a:rPr>
            <a:t>Januar</a:t>
          </a:r>
          <a:endParaRPr lang="de-DE" sz="2000" b="1" kern="1200" dirty="0">
            <a:latin typeface="Arial" panose="020B0604020202020204" pitchFamily="34" charset="0"/>
            <a:cs typeface="Arial" panose="020B0604020202020204" pitchFamily="34" charset="0"/>
          </a:endParaRPr>
        </a:p>
      </dsp:txBody>
      <dsp:txXfrm rot="-5400000">
        <a:off x="2" y="618919"/>
        <a:ext cx="1230583" cy="527394"/>
      </dsp:txXfrm>
    </dsp:sp>
    <dsp:sp modelId="{353504FF-BFDE-4546-864D-A3351535AF35}">
      <dsp:nvSpPr>
        <dsp:cNvPr id="0" name=""/>
        <dsp:cNvSpPr/>
      </dsp:nvSpPr>
      <dsp:spPr>
        <a:xfrm rot="5400000">
          <a:off x="4292120" y="-3057908"/>
          <a:ext cx="1143285" cy="7266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e-DE" sz="1900" b="0" kern="1200" dirty="0" smtClean="0">
              <a:solidFill>
                <a:schemeClr val="tx1"/>
              </a:solidFill>
              <a:latin typeface="Arial" panose="020B0604020202020204" pitchFamily="34" charset="0"/>
              <a:cs typeface="Arial" panose="020B0604020202020204" pitchFamily="34" charset="0"/>
            </a:rPr>
            <a:t>Registrierung unter </a:t>
          </a:r>
          <a:r>
            <a:rPr lang="de-DE" altLang="en-US" sz="1900" b="1" kern="1200" dirty="0" smtClean="0">
              <a:latin typeface="Arial" pitchFamily="34" charset="0"/>
              <a:ea typeface="SimSun" pitchFamily="2" charset="-122"/>
              <a:cs typeface="Arial" pitchFamily="34" charset="0"/>
              <a:sym typeface="Wingdings" pitchFamily="2" charset="2"/>
              <a:hlinkClick xmlns:r="http://schemas.openxmlformats.org/officeDocument/2006/relationships" r:id="rId1"/>
            </a:rPr>
            <a:t>https://bewo.kultus-bw.de/bewo</a:t>
          </a:r>
          <a:r>
            <a:rPr lang="de-DE" sz="1900" kern="1200" dirty="0" smtClean="0"/>
            <a:t>, </a:t>
          </a:r>
          <a:r>
            <a:rPr lang="de-DE" sz="1900" b="0" kern="1200" dirty="0" smtClean="0">
              <a:solidFill>
                <a:schemeClr val="tx1"/>
              </a:solidFill>
              <a:latin typeface="Arial" panose="020B0604020202020204" pitchFamily="34" charset="0"/>
              <a:cs typeface="Arial" panose="020B0604020202020204" pitchFamily="34" charset="0"/>
            </a:rPr>
            <a:t>Online-Eingabe der Bewerbungsdaten und Ausdruck des ausgefüllten Aufnahmeantrags</a:t>
          </a:r>
          <a:endParaRPr lang="de-DE" sz="1900" kern="1200" dirty="0">
            <a:latin typeface="Arial" panose="020B0604020202020204" pitchFamily="34" charset="0"/>
            <a:cs typeface="Arial" panose="020B0604020202020204" pitchFamily="34" charset="0"/>
          </a:endParaRPr>
        </a:p>
      </dsp:txBody>
      <dsp:txXfrm rot="-5400000">
        <a:off x="1230583" y="59440"/>
        <a:ext cx="7210549" cy="1031663"/>
      </dsp:txXfrm>
    </dsp:sp>
    <dsp:sp modelId="{A1922707-05E9-49F8-BFB3-FC89809D3B10}">
      <dsp:nvSpPr>
        <dsp:cNvPr id="0" name=""/>
        <dsp:cNvSpPr/>
      </dsp:nvSpPr>
      <dsp:spPr>
        <a:xfrm rot="5400000">
          <a:off x="-263696" y="1832980"/>
          <a:ext cx="1757977" cy="1230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1" kern="1200" dirty="0" smtClean="0">
              <a:latin typeface="Arial" panose="020B0604020202020204" pitchFamily="34" charset="0"/>
              <a:cs typeface="Arial" panose="020B0604020202020204" pitchFamily="34" charset="0"/>
            </a:rPr>
            <a:t>bis</a:t>
          </a:r>
          <a:r>
            <a:rPr lang="de-DE" sz="2000" b="1" kern="1200" baseline="0" dirty="0" smtClean="0">
              <a:latin typeface="Arial" panose="020B0604020202020204" pitchFamily="34" charset="0"/>
              <a:cs typeface="Arial" panose="020B0604020202020204" pitchFamily="34" charset="0"/>
            </a:rPr>
            <a:t> </a:t>
          </a:r>
          <a:br>
            <a:rPr lang="de-DE" sz="2000" b="1" kern="1200" baseline="0" dirty="0" smtClean="0">
              <a:latin typeface="Arial" panose="020B0604020202020204" pitchFamily="34" charset="0"/>
              <a:cs typeface="Arial" panose="020B0604020202020204" pitchFamily="34" charset="0"/>
            </a:rPr>
          </a:br>
          <a:r>
            <a:rPr lang="de-DE" sz="2000" b="1" kern="1200" baseline="0" dirty="0" smtClean="0">
              <a:solidFill>
                <a:srgbClr val="FF0000"/>
              </a:solidFill>
              <a:latin typeface="Arial" panose="020B0604020202020204" pitchFamily="34" charset="0"/>
              <a:cs typeface="Arial" panose="020B0604020202020204" pitchFamily="34" charset="0"/>
            </a:rPr>
            <a:t>1. März</a:t>
          </a:r>
          <a:endParaRPr lang="de-DE" sz="2000" kern="1200" dirty="0">
            <a:solidFill>
              <a:srgbClr val="FF0000"/>
            </a:solidFill>
            <a:latin typeface="Arial" panose="020B0604020202020204" pitchFamily="34" charset="0"/>
            <a:cs typeface="Arial" panose="020B0604020202020204" pitchFamily="34" charset="0"/>
          </a:endParaRPr>
        </a:p>
      </dsp:txBody>
      <dsp:txXfrm rot="-5400000">
        <a:off x="2" y="2184575"/>
        <a:ext cx="1230583" cy="527394"/>
      </dsp:txXfrm>
    </dsp:sp>
    <dsp:sp modelId="{E989D425-2FD5-45A7-B808-F6F508F286B1}">
      <dsp:nvSpPr>
        <dsp:cNvPr id="0" name=""/>
        <dsp:cNvSpPr/>
      </dsp:nvSpPr>
      <dsp:spPr>
        <a:xfrm rot="5400000">
          <a:off x="4292421" y="-1492554"/>
          <a:ext cx="1142685" cy="7266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e-DE" sz="1900" b="0" kern="1200" dirty="0" smtClean="0">
              <a:latin typeface="Arial" panose="020B0604020202020204" pitchFamily="34" charset="0"/>
              <a:cs typeface="Arial" panose="020B0604020202020204" pitchFamily="34" charset="0"/>
            </a:rPr>
            <a:t>Abgabe </a:t>
          </a:r>
          <a:r>
            <a:rPr lang="de-DE" sz="1900" b="0" kern="1200" baseline="0" dirty="0" smtClean="0">
              <a:latin typeface="Arial" panose="020B0604020202020204" pitchFamily="34" charset="0"/>
              <a:cs typeface="Arial" panose="020B0604020202020204" pitchFamily="34" charset="0"/>
            </a:rPr>
            <a:t>des von den Erziehungsberechtigten unterschriebenen Aufnahmeantrags und zusätzlich erforderlicher Anmeldeunterlagen bei der Schule der ersten Priorität (und ggf. weiteren auf dem Aufnahmeantrag angegebenen Schulen)</a:t>
          </a:r>
          <a:endParaRPr lang="de-DE" sz="1900" kern="1200" dirty="0">
            <a:latin typeface="Arial" panose="020B0604020202020204" pitchFamily="34" charset="0"/>
            <a:cs typeface="Arial" panose="020B0604020202020204" pitchFamily="34" charset="0"/>
          </a:endParaRPr>
        </a:p>
      </dsp:txBody>
      <dsp:txXfrm rot="-5400000">
        <a:off x="1230584" y="1625064"/>
        <a:ext cx="7210579" cy="1031123"/>
      </dsp:txXfrm>
    </dsp:sp>
    <dsp:sp modelId="{6721AF16-F80D-434A-BE33-04B1F181F501}">
      <dsp:nvSpPr>
        <dsp:cNvPr id="0" name=""/>
        <dsp:cNvSpPr/>
      </dsp:nvSpPr>
      <dsp:spPr>
        <a:xfrm rot="5400000">
          <a:off x="-263696" y="3398635"/>
          <a:ext cx="1757977" cy="1230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1" kern="1200" dirty="0" smtClean="0">
              <a:latin typeface="Arial" panose="020B0604020202020204" pitchFamily="34" charset="0"/>
              <a:cs typeface="Arial" panose="020B0604020202020204" pitchFamily="34" charset="0"/>
            </a:rPr>
            <a:t> </a:t>
          </a:r>
          <a:r>
            <a:rPr lang="de-DE" sz="2000" b="1" kern="1200" dirty="0" smtClean="0">
              <a:solidFill>
                <a:schemeClr val="bg1"/>
              </a:solidFill>
              <a:latin typeface="Arial" panose="020B0604020202020204" pitchFamily="34" charset="0"/>
              <a:cs typeface="Arial" panose="020B0604020202020204" pitchFamily="34" charset="0"/>
            </a:rPr>
            <a:t>bis</a:t>
          </a:r>
          <a:r>
            <a:rPr lang="de-DE" sz="2000" b="1" kern="1200" dirty="0" smtClean="0">
              <a:solidFill>
                <a:srgbClr val="FF0000"/>
              </a:solidFill>
              <a:latin typeface="Arial" panose="020B0604020202020204" pitchFamily="34" charset="0"/>
              <a:cs typeface="Arial" panose="020B0604020202020204" pitchFamily="34" charset="0"/>
            </a:rPr>
            <a:t> </a:t>
          </a:r>
          <a:r>
            <a:rPr lang="de-DE" sz="2000" b="1" kern="1200" baseline="0" dirty="0" smtClean="0">
              <a:latin typeface="Arial" panose="020B0604020202020204" pitchFamily="34" charset="0"/>
              <a:cs typeface="Arial" panose="020B0604020202020204" pitchFamily="34" charset="0"/>
            </a:rPr>
            <a:t>25. März</a:t>
          </a:r>
          <a:endParaRPr lang="de-DE" sz="2000" b="1" kern="1200" dirty="0">
            <a:solidFill>
              <a:srgbClr val="FF0000"/>
            </a:solidFill>
            <a:latin typeface="Arial" panose="020B0604020202020204" pitchFamily="34" charset="0"/>
            <a:cs typeface="Arial" panose="020B0604020202020204" pitchFamily="34" charset="0"/>
          </a:endParaRPr>
        </a:p>
      </dsp:txBody>
      <dsp:txXfrm rot="-5400000">
        <a:off x="2" y="3750230"/>
        <a:ext cx="1230583" cy="527394"/>
      </dsp:txXfrm>
    </dsp:sp>
    <dsp:sp modelId="{9A32844B-632B-4EBD-80E2-DC4E85F0E146}">
      <dsp:nvSpPr>
        <dsp:cNvPr id="0" name=""/>
        <dsp:cNvSpPr/>
      </dsp:nvSpPr>
      <dsp:spPr>
        <a:xfrm rot="5400000">
          <a:off x="4292421" y="73101"/>
          <a:ext cx="1142685" cy="7266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de-DE" sz="1900" kern="1200" dirty="0" smtClean="0">
              <a:latin typeface="Arial" panose="020B0604020202020204" pitchFamily="34" charset="0"/>
              <a:cs typeface="Arial" panose="020B0604020202020204" pitchFamily="34" charset="0"/>
            </a:rPr>
            <a:t>Benachrichtigung über die vorläufige Schulplatzvergabe (Information per Download in </a:t>
          </a:r>
          <a:r>
            <a:rPr lang="de-DE" sz="1900" kern="1200" dirty="0" err="1" smtClean="0">
              <a:latin typeface="Arial" panose="020B0604020202020204" pitchFamily="34" charset="0"/>
              <a:cs typeface="Arial" panose="020B0604020202020204" pitchFamily="34" charset="0"/>
            </a:rPr>
            <a:t>BewO</a:t>
          </a:r>
          <a:r>
            <a:rPr lang="de-DE" sz="1900" kern="1200" dirty="0" smtClean="0">
              <a:latin typeface="Arial" panose="020B0604020202020204" pitchFamily="34" charset="0"/>
              <a:cs typeface="Arial" panose="020B0604020202020204" pitchFamily="34" charset="0"/>
            </a:rPr>
            <a:t>)</a:t>
          </a:r>
          <a:endParaRPr lang="de-DE" sz="1900" kern="1200" dirty="0">
            <a:latin typeface="Arial" panose="020B0604020202020204" pitchFamily="34" charset="0"/>
            <a:cs typeface="Arial" panose="020B0604020202020204" pitchFamily="34" charset="0"/>
          </a:endParaRPr>
        </a:p>
      </dsp:txBody>
      <dsp:txXfrm rot="-5400000">
        <a:off x="1230584" y="3190720"/>
        <a:ext cx="7210579" cy="1031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C436F-D19D-42DF-9EAB-87CA8C3CB481}">
      <dsp:nvSpPr>
        <dsp:cNvPr id="0" name=""/>
        <dsp:cNvSpPr/>
      </dsp:nvSpPr>
      <dsp:spPr>
        <a:xfrm rot="5400000">
          <a:off x="-263696" y="267324"/>
          <a:ext cx="1757977" cy="1230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1" kern="1200" dirty="0" smtClean="0">
              <a:latin typeface="Arial" panose="020B0604020202020204" pitchFamily="34" charset="0"/>
              <a:cs typeface="Arial" panose="020B0604020202020204" pitchFamily="34" charset="0"/>
            </a:rPr>
            <a:t/>
          </a:r>
          <a:br>
            <a:rPr lang="de-DE" sz="2000" b="1" kern="1200" dirty="0" smtClean="0">
              <a:latin typeface="Arial" panose="020B0604020202020204" pitchFamily="34" charset="0"/>
              <a:cs typeface="Arial" panose="020B0604020202020204" pitchFamily="34" charset="0"/>
            </a:rPr>
          </a:br>
          <a:r>
            <a:rPr lang="de-DE" sz="2000" b="1" kern="1200" dirty="0" smtClean="0">
              <a:solidFill>
                <a:schemeClr val="bg1"/>
              </a:solidFill>
              <a:latin typeface="Arial" panose="020B0604020202020204" pitchFamily="34" charset="0"/>
              <a:cs typeface="Arial" panose="020B0604020202020204" pitchFamily="34" charset="0"/>
            </a:rPr>
            <a:t>bis</a:t>
          </a:r>
          <a:r>
            <a:rPr lang="de-DE" sz="2000" b="1" kern="1200" baseline="0" dirty="0" smtClean="0">
              <a:solidFill>
                <a:schemeClr val="bg1"/>
              </a:solidFill>
              <a:latin typeface="Arial" panose="020B0604020202020204" pitchFamily="34" charset="0"/>
              <a:cs typeface="Arial" panose="020B0604020202020204" pitchFamily="34" charset="0"/>
            </a:rPr>
            <a:t> </a:t>
          </a:r>
          <a:br>
            <a:rPr lang="de-DE" sz="2000" b="1" kern="1200" baseline="0" dirty="0" smtClean="0">
              <a:solidFill>
                <a:schemeClr val="bg1"/>
              </a:solidFill>
              <a:latin typeface="Arial" panose="020B0604020202020204" pitchFamily="34" charset="0"/>
              <a:cs typeface="Arial" panose="020B0604020202020204" pitchFamily="34" charset="0"/>
            </a:rPr>
          </a:br>
          <a:r>
            <a:rPr lang="de-DE" sz="2000" b="1" kern="1200" baseline="0" dirty="0" smtClean="0">
              <a:solidFill>
                <a:schemeClr val="bg1"/>
              </a:solidFill>
              <a:latin typeface="Arial" panose="020B0604020202020204" pitchFamily="34" charset="0"/>
              <a:cs typeface="Arial" panose="020B0604020202020204" pitchFamily="34" charset="0"/>
            </a:rPr>
            <a:t>15. Juli</a:t>
          </a:r>
          <a:endParaRPr lang="de-DE" sz="2000" b="1" kern="1200" dirty="0">
            <a:solidFill>
              <a:schemeClr val="bg1"/>
            </a:solidFill>
            <a:latin typeface="Arial" panose="020B0604020202020204" pitchFamily="34" charset="0"/>
            <a:cs typeface="Arial" panose="020B0604020202020204" pitchFamily="34" charset="0"/>
          </a:endParaRPr>
        </a:p>
      </dsp:txBody>
      <dsp:txXfrm rot="-5400000">
        <a:off x="2" y="618919"/>
        <a:ext cx="1230583" cy="527394"/>
      </dsp:txXfrm>
    </dsp:sp>
    <dsp:sp modelId="{353504FF-BFDE-4546-864D-A3351535AF35}">
      <dsp:nvSpPr>
        <dsp:cNvPr id="0" name=""/>
        <dsp:cNvSpPr/>
      </dsp:nvSpPr>
      <dsp:spPr>
        <a:xfrm rot="5400000">
          <a:off x="4292120" y="-3057908"/>
          <a:ext cx="1143285" cy="7266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b="0" kern="1200" dirty="0" smtClean="0">
              <a:latin typeface="Arial" panose="020B0604020202020204" pitchFamily="34" charset="0"/>
              <a:cs typeface="Arial" panose="020B0604020202020204" pitchFamily="34" charset="0"/>
            </a:rPr>
            <a:t>Abgabe des Endzeugnisses durch die Bewerberin / den Bewerber an der zuständigen</a:t>
          </a:r>
          <a:r>
            <a:rPr lang="de-DE" sz="1800" b="0" kern="1200" baseline="0" dirty="0" smtClean="0">
              <a:latin typeface="Arial" panose="020B0604020202020204" pitchFamily="34" charset="0"/>
              <a:cs typeface="Arial" panose="020B0604020202020204" pitchFamily="34" charset="0"/>
            </a:rPr>
            <a:t> </a:t>
          </a:r>
          <a:r>
            <a:rPr lang="de-DE" sz="1800" b="0" kern="1200" dirty="0" smtClean="0">
              <a:solidFill>
                <a:schemeClr val="dk1"/>
              </a:solidFill>
              <a:latin typeface="Arial" panose="020B0604020202020204" pitchFamily="34" charset="0"/>
              <a:cs typeface="Arial" panose="020B0604020202020204" pitchFamily="34" charset="0"/>
            </a:rPr>
            <a:t>b</a:t>
          </a:r>
          <a:r>
            <a:rPr lang="de-DE" sz="1800" b="0" kern="1200" dirty="0" smtClean="0">
              <a:latin typeface="Arial" panose="020B0604020202020204" pitchFamily="34" charset="0"/>
              <a:cs typeface="Arial" panose="020B0604020202020204" pitchFamily="34" charset="0"/>
            </a:rPr>
            <a:t>eruflichen Schule (ggf. durch Upload)</a:t>
          </a:r>
          <a:endParaRPr lang="de-DE" sz="1800" kern="1200" dirty="0">
            <a:solidFill>
              <a:schemeClr val="tx1"/>
            </a:solidFill>
            <a:latin typeface="Arial" panose="020B0604020202020204" pitchFamily="34" charset="0"/>
            <a:cs typeface="Arial" panose="020B0604020202020204" pitchFamily="34" charset="0"/>
          </a:endParaRPr>
        </a:p>
      </dsp:txBody>
      <dsp:txXfrm rot="-5400000">
        <a:off x="1230583" y="59440"/>
        <a:ext cx="7210549" cy="1031663"/>
      </dsp:txXfrm>
    </dsp:sp>
    <dsp:sp modelId="{A1922707-05E9-49F8-BFB3-FC89809D3B10}">
      <dsp:nvSpPr>
        <dsp:cNvPr id="0" name=""/>
        <dsp:cNvSpPr/>
      </dsp:nvSpPr>
      <dsp:spPr>
        <a:xfrm rot="5400000">
          <a:off x="-263696" y="1832980"/>
          <a:ext cx="1757977" cy="1230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bg1"/>
              </a:solidFill>
              <a:latin typeface="Arial" panose="020B0604020202020204" pitchFamily="34" charset="0"/>
              <a:cs typeface="Arial" panose="020B0604020202020204" pitchFamily="34" charset="0"/>
            </a:rPr>
            <a:t>22.</a:t>
          </a:r>
          <a:r>
            <a:rPr lang="de-DE" sz="2000" b="1" kern="1200" baseline="0" dirty="0" smtClean="0">
              <a:solidFill>
                <a:schemeClr val="bg1"/>
              </a:solidFill>
              <a:latin typeface="Arial" panose="020B0604020202020204" pitchFamily="34" charset="0"/>
              <a:cs typeface="Arial" panose="020B0604020202020204" pitchFamily="34" charset="0"/>
            </a:rPr>
            <a:t> Juli</a:t>
          </a:r>
          <a:endParaRPr lang="de-DE" sz="2000" kern="1200" dirty="0">
            <a:solidFill>
              <a:schemeClr val="bg1"/>
            </a:solidFill>
            <a:latin typeface="Arial" panose="020B0604020202020204" pitchFamily="34" charset="0"/>
            <a:cs typeface="Arial" panose="020B0604020202020204" pitchFamily="34" charset="0"/>
          </a:endParaRPr>
        </a:p>
      </dsp:txBody>
      <dsp:txXfrm rot="-5400000">
        <a:off x="2" y="2184575"/>
        <a:ext cx="1230583" cy="527394"/>
      </dsp:txXfrm>
    </dsp:sp>
    <dsp:sp modelId="{E989D425-2FD5-45A7-B808-F6F508F286B1}">
      <dsp:nvSpPr>
        <dsp:cNvPr id="0" name=""/>
        <dsp:cNvSpPr/>
      </dsp:nvSpPr>
      <dsp:spPr>
        <a:xfrm rot="5400000">
          <a:off x="4292421" y="-1492554"/>
          <a:ext cx="1142685" cy="7266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b="0" kern="1200" dirty="0" smtClean="0">
              <a:latin typeface="Arial" panose="020B0604020202020204" pitchFamily="34" charset="0"/>
              <a:cs typeface="Arial" panose="020B0604020202020204" pitchFamily="34" charset="0"/>
            </a:rPr>
            <a:t>Benachrichtigung über die </a:t>
          </a:r>
          <a:r>
            <a:rPr lang="de-DE" sz="1800" b="0" kern="1200" baseline="0" dirty="0" smtClean="0">
              <a:latin typeface="Arial" panose="020B0604020202020204" pitchFamily="34" charset="0"/>
              <a:cs typeface="Arial" panose="020B0604020202020204" pitchFamily="34" charset="0"/>
            </a:rPr>
            <a:t>endgültige Zusage eines</a:t>
          </a:r>
          <a:r>
            <a:rPr lang="de-DE" sz="1800" b="0" kern="1200" dirty="0" smtClean="0">
              <a:latin typeface="Arial" panose="020B0604020202020204" pitchFamily="34" charset="0"/>
              <a:cs typeface="Arial" panose="020B0604020202020204" pitchFamily="34" charset="0"/>
            </a:rPr>
            <a:t> Schulplatzes, </a:t>
          </a:r>
          <a:r>
            <a:rPr lang="de-DE" sz="1800" b="0" kern="1200" baseline="0" dirty="0" smtClean="0">
              <a:latin typeface="Arial" panose="020B0604020202020204" pitchFamily="34" charset="0"/>
              <a:cs typeface="Arial" panose="020B0604020202020204" pitchFamily="34" charset="0"/>
            </a:rPr>
            <a:t>einen Platz auf der Nachrückliste </a:t>
          </a:r>
          <a:r>
            <a:rPr lang="de-DE" sz="1800" b="0" kern="1200" dirty="0" smtClean="0">
              <a:latin typeface="Arial" panose="020B0604020202020204" pitchFamily="34" charset="0"/>
              <a:cs typeface="Arial" panose="020B0604020202020204" pitchFamily="34" charset="0"/>
            </a:rPr>
            <a:t>oder eine endgültige Absage</a:t>
          </a:r>
          <a:r>
            <a:rPr lang="de-DE" sz="1800" b="0" kern="1200" baseline="0" dirty="0" smtClean="0">
              <a:latin typeface="Arial" panose="020B0604020202020204" pitchFamily="34" charset="0"/>
              <a:cs typeface="Arial" panose="020B0604020202020204" pitchFamily="34" charset="0"/>
            </a:rPr>
            <a:t> </a:t>
          </a:r>
          <a:r>
            <a:rPr lang="de-DE" sz="1800" b="0" kern="1200" baseline="0" dirty="0" smtClean="0">
              <a:solidFill>
                <a:schemeClr val="tx1"/>
              </a:solidFill>
              <a:latin typeface="Arial" panose="020B0604020202020204" pitchFamily="34" charset="0"/>
              <a:cs typeface="Arial" panose="020B0604020202020204" pitchFamily="34" charset="0"/>
            </a:rPr>
            <a:t>(Information per Download in BewO)</a:t>
          </a:r>
          <a:endParaRPr lang="de-DE" sz="1800" kern="1200" dirty="0">
            <a:solidFill>
              <a:schemeClr val="tx1"/>
            </a:solidFill>
            <a:latin typeface="Arial" panose="020B0604020202020204" pitchFamily="34" charset="0"/>
            <a:cs typeface="Arial" panose="020B0604020202020204" pitchFamily="34" charset="0"/>
          </a:endParaRPr>
        </a:p>
      </dsp:txBody>
      <dsp:txXfrm rot="-5400000">
        <a:off x="1230584" y="1625064"/>
        <a:ext cx="7210579" cy="1031123"/>
      </dsp:txXfrm>
    </dsp:sp>
    <dsp:sp modelId="{6721AF16-F80D-434A-BE33-04B1F181F501}">
      <dsp:nvSpPr>
        <dsp:cNvPr id="0" name=""/>
        <dsp:cNvSpPr/>
      </dsp:nvSpPr>
      <dsp:spPr>
        <a:xfrm rot="5400000">
          <a:off x="-263696" y="3398635"/>
          <a:ext cx="1757977" cy="1230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bg1"/>
              </a:solidFill>
              <a:latin typeface="Arial" panose="020B0604020202020204" pitchFamily="34" charset="0"/>
              <a:cs typeface="Arial" panose="020B0604020202020204" pitchFamily="34" charset="0"/>
            </a:rPr>
            <a:t>23. /</a:t>
          </a:r>
          <a:br>
            <a:rPr lang="de-DE" sz="2000" b="1" kern="1200" dirty="0" smtClean="0">
              <a:solidFill>
                <a:schemeClr val="bg1"/>
              </a:solidFill>
              <a:latin typeface="Arial" panose="020B0604020202020204" pitchFamily="34" charset="0"/>
              <a:cs typeface="Arial" panose="020B0604020202020204" pitchFamily="34" charset="0"/>
            </a:rPr>
          </a:br>
          <a:r>
            <a:rPr lang="de-DE" sz="2000" b="1" kern="1200" dirty="0" smtClean="0">
              <a:solidFill>
                <a:schemeClr val="bg1"/>
              </a:solidFill>
              <a:latin typeface="Arial" panose="020B0604020202020204" pitchFamily="34" charset="0"/>
              <a:cs typeface="Arial" panose="020B0604020202020204" pitchFamily="34" charset="0"/>
            </a:rPr>
            <a:t>24.</a:t>
          </a:r>
          <a:r>
            <a:rPr lang="de-DE" sz="2000" b="1" kern="1200" baseline="0" dirty="0" smtClean="0">
              <a:solidFill>
                <a:schemeClr val="bg1"/>
              </a:solidFill>
              <a:latin typeface="Arial" panose="020B0604020202020204" pitchFamily="34" charset="0"/>
              <a:cs typeface="Arial" panose="020B0604020202020204" pitchFamily="34" charset="0"/>
            </a:rPr>
            <a:t> Juli</a:t>
          </a:r>
          <a:endParaRPr lang="de-DE" sz="2000" kern="1200" dirty="0">
            <a:solidFill>
              <a:schemeClr val="bg1"/>
            </a:solidFill>
            <a:latin typeface="Arial" panose="020B0604020202020204" pitchFamily="34" charset="0"/>
            <a:cs typeface="Arial" panose="020B0604020202020204" pitchFamily="34" charset="0"/>
          </a:endParaRPr>
        </a:p>
      </dsp:txBody>
      <dsp:txXfrm rot="-5400000">
        <a:off x="2" y="3750230"/>
        <a:ext cx="1230583" cy="527394"/>
      </dsp:txXfrm>
    </dsp:sp>
    <dsp:sp modelId="{9A32844B-632B-4EBD-80E2-DC4E85F0E146}">
      <dsp:nvSpPr>
        <dsp:cNvPr id="0" name=""/>
        <dsp:cNvSpPr/>
      </dsp:nvSpPr>
      <dsp:spPr>
        <a:xfrm rot="5400000">
          <a:off x="4292421" y="73101"/>
          <a:ext cx="1142685" cy="7266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de-DE" sz="1800" b="0" kern="1200" dirty="0" smtClean="0">
              <a:latin typeface="Arial" panose="020B0604020202020204" pitchFamily="34" charset="0"/>
              <a:cs typeface="Arial" panose="020B0604020202020204" pitchFamily="34" charset="0"/>
            </a:rPr>
            <a:t>Aufnahmetag an der Beruflichen</a:t>
          </a:r>
          <a:r>
            <a:rPr lang="de-DE" sz="1800" b="0" kern="1200" baseline="0" dirty="0" smtClean="0">
              <a:latin typeface="Arial" panose="020B0604020202020204" pitchFamily="34" charset="0"/>
              <a:cs typeface="Arial" panose="020B0604020202020204" pitchFamily="34" charset="0"/>
            </a:rPr>
            <a:t> Schule (</a:t>
          </a:r>
          <a:r>
            <a:rPr lang="de-DE" sz="1800" b="1" kern="1200" baseline="0" dirty="0" smtClean="0">
              <a:solidFill>
                <a:srgbClr val="FF0000"/>
              </a:solidFill>
              <a:latin typeface="Arial" panose="020B0604020202020204" pitchFamily="34" charset="0"/>
              <a:cs typeface="Arial" panose="020B0604020202020204" pitchFamily="34" charset="0"/>
            </a:rPr>
            <a:t>Dienstag, 23. Juli</a:t>
          </a:r>
          <a:r>
            <a:rPr lang="de-DE" sz="1800" b="0" kern="1200" baseline="0" dirty="0" smtClean="0">
              <a:latin typeface="Arial" panose="020B0604020202020204" pitchFamily="34" charset="0"/>
              <a:cs typeface="Arial" panose="020B0604020202020204" pitchFamily="34" charset="0"/>
            </a:rPr>
            <a:t>) mit verbindlicher Anmeldung</a:t>
          </a:r>
          <a:endParaRPr lang="de-DE"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de-DE" sz="1800" kern="1200" dirty="0" smtClean="0">
              <a:latin typeface="Arial" panose="020B0604020202020204" pitchFamily="34" charset="0"/>
              <a:cs typeface="Arial" panose="020B0604020202020204" pitchFamily="34" charset="0"/>
            </a:rPr>
            <a:t>Information der Nachrücker/innen (telefonisch oder per E-Mail)</a:t>
          </a:r>
          <a:endParaRPr lang="de-DE"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de-DE" sz="1800" b="0" kern="1200" baseline="0" dirty="0" smtClean="0">
              <a:latin typeface="Arial" panose="020B0604020202020204" pitchFamily="34" charset="0"/>
              <a:cs typeface="Arial" panose="020B0604020202020204" pitchFamily="34" charset="0"/>
            </a:rPr>
            <a:t>Aufnahmetag für Nachrücker </a:t>
          </a:r>
          <a:r>
            <a:rPr lang="de-DE" sz="1800" b="0" kern="1200" baseline="0" dirty="0" smtClean="0">
              <a:solidFill>
                <a:schemeClr val="tx1"/>
              </a:solidFill>
              <a:latin typeface="Arial" panose="020B0604020202020204" pitchFamily="34" charset="0"/>
              <a:cs typeface="Arial" panose="020B0604020202020204" pitchFamily="34" charset="0"/>
            </a:rPr>
            <a:t>(Mittwoch, 24. Juli)</a:t>
          </a:r>
          <a:endParaRPr lang="de-DE" sz="1800" b="0" kern="1200" dirty="0" smtClean="0">
            <a:solidFill>
              <a:schemeClr val="tx1"/>
            </a:solidFill>
            <a:latin typeface="Arial" panose="020B0604020202020204" pitchFamily="34" charset="0"/>
            <a:cs typeface="Arial" panose="020B0604020202020204" pitchFamily="34" charset="0"/>
          </a:endParaRPr>
        </a:p>
      </dsp:txBody>
      <dsp:txXfrm rot="-5400000">
        <a:off x="1230584" y="3190720"/>
        <a:ext cx="7210579" cy="10311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2F85EE-A9AB-436A-BAC6-789D857E1875}" type="datetimeFigureOut">
              <a:rPr lang="de-DE" smtClean="0"/>
              <a:t>15.01.2024</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41A5379-278E-40E2-8C02-55B81A77E21E}" type="slidenum">
              <a:rPr lang="de-DE" smtClean="0"/>
              <a:t>‹Nr.›</a:t>
            </a:fld>
            <a:endParaRPr lang="de-DE"/>
          </a:p>
        </p:txBody>
      </p:sp>
    </p:spTree>
    <p:extLst>
      <p:ext uri="{BB962C8B-B14F-4D97-AF65-F5344CB8AC3E}">
        <p14:creationId xmlns:p14="http://schemas.microsoft.com/office/powerpoint/2010/main" val="4191004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131888" y="330944"/>
            <a:ext cx="1020762" cy="15348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000" i="1">
                <a:latin typeface="Arial" pitchFamily="34" charset="0"/>
              </a:defRPr>
            </a:lvl1pPr>
          </a:lstStyle>
          <a:p>
            <a:r>
              <a:rPr lang="de-DE"/>
              <a:t>Titel des Vortrags</a:t>
            </a:r>
          </a:p>
        </p:txBody>
      </p:sp>
      <p:sp>
        <p:nvSpPr>
          <p:cNvPr id="3075" name="Rectangle 4"/>
          <p:cNvSpPr>
            <a:spLocks noGrp="1" noRot="1" noChangeAspect="1" noChangeArrowheads="1"/>
          </p:cNvSpPr>
          <p:nvPr>
            <p:ph type="sldImg" idx="2"/>
          </p:nvPr>
        </p:nvSpPr>
        <p:spPr bwMode="auto">
          <a:xfrm>
            <a:off x="919163" y="746125"/>
            <a:ext cx="4959350" cy="3721100"/>
          </a:xfrm>
          <a:prstGeom prst="rect">
            <a:avLst/>
          </a:prstGeom>
          <a:noFill/>
          <a:ln w="9525" cmpd="sng">
            <a:noFill/>
            <a:miter lim="800000"/>
            <a:headEnd/>
            <a:tailEnd/>
          </a:ln>
          <a:effectLst/>
        </p:spPr>
      </p:sp>
      <p:sp>
        <p:nvSpPr>
          <p:cNvPr id="3076" name="Rectangle 5"/>
          <p:cNvSpPr>
            <a:spLocks noGrp="1" noChangeArrowheads="1"/>
          </p:cNvSpPr>
          <p:nvPr>
            <p:ph type="body" sz="quarter" idx="3"/>
          </p:nvPr>
        </p:nvSpPr>
        <p:spPr bwMode="auto">
          <a:xfrm>
            <a:off x="1131888" y="4716314"/>
            <a:ext cx="4533900" cy="4465309"/>
          </a:xfrm>
          <a:prstGeom prst="rect">
            <a:avLst/>
          </a:prstGeom>
          <a:noFill/>
          <a:ln w="9525" cmpd="sng">
            <a:noFill/>
            <a:miter lim="800000"/>
            <a:headEnd/>
            <a:tailEnd/>
          </a:ln>
          <a:effectLst/>
        </p:spPr>
        <p:txBody>
          <a:bodyPr vert="horz" wrap="square" lIns="0" tIns="0" rIns="0" bIns="0" numCol="1" anchor="ctr" anchorCtr="0" compatLnSpc="1">
            <a:prstTxWarp prst="textNoShape">
              <a:avLst/>
            </a:prstTxWarp>
          </a:bodyPr>
          <a:lstStyle/>
          <a:p>
            <a:pPr lvl="0"/>
            <a:r>
              <a:rPr lang="de-DE"/>
              <a:t>Klicken Sie, um die Textformatierung des Masters zu bearbeiten.</a:t>
            </a:r>
          </a:p>
          <a:p>
            <a:pPr lvl="1"/>
            <a:r>
              <a:rPr lang="de-DE"/>
              <a:t>Zweite Ebene</a:t>
            </a:r>
          </a:p>
          <a:p>
            <a:pPr lvl="2"/>
            <a:r>
              <a:rPr lang="de-DE"/>
              <a:t>Dritte Ebene</a:t>
            </a:r>
          </a:p>
          <a:p>
            <a:pPr lvl="3"/>
            <a:r>
              <a:rPr lang="de-DE"/>
              <a:t>Vierte Ebene</a:t>
            </a:r>
          </a:p>
          <a:p>
            <a:pPr lvl="4"/>
            <a:r>
              <a:rPr lang="de-DE"/>
              <a:t>Fünfte Ebene</a:t>
            </a:r>
          </a:p>
        </p:txBody>
      </p:sp>
      <p:sp>
        <p:nvSpPr>
          <p:cNvPr id="3077" name="Rectangle 6"/>
          <p:cNvSpPr>
            <a:spLocks noGrp="1" noChangeArrowheads="1"/>
          </p:cNvSpPr>
          <p:nvPr>
            <p:ph type="ftr" sz="quarter" idx="4"/>
          </p:nvPr>
        </p:nvSpPr>
        <p:spPr bwMode="auto">
          <a:xfrm>
            <a:off x="1208088" y="9474191"/>
            <a:ext cx="2362200" cy="15348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000" i="1">
                <a:latin typeface="Arial" pitchFamily="34" charset="0"/>
              </a:defRPr>
            </a:lvl1pPr>
          </a:lstStyle>
          <a:p>
            <a:r>
              <a:rPr lang="de-DE"/>
              <a:t>Vortragender, Anlass, 1. Dezember 2003</a:t>
            </a:r>
          </a:p>
        </p:txBody>
      </p:sp>
      <p:sp>
        <p:nvSpPr>
          <p:cNvPr id="3078" name="Rectangle 7"/>
          <p:cNvSpPr>
            <a:spLocks noGrp="1" noChangeArrowheads="1"/>
          </p:cNvSpPr>
          <p:nvPr>
            <p:ph type="sldNum" sz="quarter" idx="5"/>
          </p:nvPr>
        </p:nvSpPr>
        <p:spPr bwMode="auto">
          <a:xfrm>
            <a:off x="5049838" y="9472594"/>
            <a:ext cx="582612" cy="15507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1000" i="1">
                <a:latin typeface="Arial" pitchFamily="34" charset="0"/>
              </a:defRPr>
            </a:lvl1pPr>
          </a:lstStyle>
          <a:p>
            <a:r>
              <a:rPr lang="de-DE"/>
              <a:t>Seite </a:t>
            </a:r>
            <a:fld id="{7BF2E6C9-1A97-4703-A20C-428E8101FF27}" type="slidenum">
              <a:rPr lang="de-DE"/>
              <a:pPr/>
              <a:t>‹Nr.›</a:t>
            </a:fld>
            <a:endParaRPr lang="de-DE"/>
          </a:p>
        </p:txBody>
      </p:sp>
    </p:spTree>
    <p:extLst>
      <p:ext uri="{BB962C8B-B14F-4D97-AF65-F5344CB8AC3E}">
        <p14:creationId xmlns:p14="http://schemas.microsoft.com/office/powerpoint/2010/main" val="1821939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 charset="0"/>
        <a:ea typeface="+mn-ea"/>
        <a:cs typeface="+mn-cs"/>
      </a:defRPr>
    </a:lvl1pPr>
    <a:lvl2pPr marL="190500" algn="l" rtl="0" eaLnBrk="0" fontAlgn="base" hangingPunct="0">
      <a:spcBef>
        <a:spcPct val="30000"/>
      </a:spcBef>
      <a:spcAft>
        <a:spcPct val="0"/>
      </a:spcAft>
      <a:defRPr sz="1200" kern="1200">
        <a:solidFill>
          <a:schemeClr val="tx1"/>
        </a:solidFill>
        <a:latin typeface="Times" pitchFamily="2" charset="0"/>
        <a:ea typeface="+mn-ea"/>
        <a:cs typeface="+mn-cs"/>
      </a:defRPr>
    </a:lvl2pPr>
    <a:lvl3pPr marL="381000" algn="l" rtl="0" eaLnBrk="0" fontAlgn="base" hangingPunct="0">
      <a:spcBef>
        <a:spcPct val="30000"/>
      </a:spcBef>
      <a:spcAft>
        <a:spcPct val="0"/>
      </a:spcAft>
      <a:defRPr sz="1200" kern="1200">
        <a:solidFill>
          <a:schemeClr val="tx1"/>
        </a:solidFill>
        <a:latin typeface="Times" pitchFamily="2" charset="0"/>
        <a:ea typeface="+mn-ea"/>
        <a:cs typeface="+mn-cs"/>
      </a:defRPr>
    </a:lvl3pPr>
    <a:lvl4pPr marL="571500" algn="l" rtl="0" eaLnBrk="0" fontAlgn="base" hangingPunct="0">
      <a:spcBef>
        <a:spcPct val="30000"/>
      </a:spcBef>
      <a:spcAft>
        <a:spcPct val="0"/>
      </a:spcAft>
      <a:defRPr sz="1200" kern="1200">
        <a:solidFill>
          <a:schemeClr val="tx1"/>
        </a:solidFill>
        <a:latin typeface="Times" pitchFamily="2" charset="0"/>
        <a:ea typeface="+mn-ea"/>
        <a:cs typeface="+mn-cs"/>
      </a:defRPr>
    </a:lvl4pPr>
    <a:lvl5pPr marL="762000" algn="l" rtl="0" eaLnBrk="0" fontAlgn="base" hangingPunct="0">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Herzlich Willkommen zu der Informationsveranstaltung der weiterführenden Schularten an der Engelbert-Bohn-Schule.</a:t>
            </a:r>
          </a:p>
        </p:txBody>
      </p:sp>
      <p:sp>
        <p:nvSpPr>
          <p:cNvPr id="4" name="Foliennummernplatzhalter 3"/>
          <p:cNvSpPr>
            <a:spLocks noGrp="1"/>
          </p:cNvSpPr>
          <p:nvPr>
            <p:ph type="sldNum" sz="quarter" idx="10"/>
          </p:nvPr>
        </p:nvSpPr>
        <p:spPr>
          <a:xfrm>
            <a:off x="5236515" y="9473784"/>
            <a:ext cx="395941" cy="153888"/>
          </a:xfrm>
        </p:spPr>
        <p:txBody>
          <a:bodyPr/>
          <a:lstStyle/>
          <a:p>
            <a:r>
              <a:rPr lang="de-DE"/>
              <a:t>Seite </a:t>
            </a:r>
            <a:fld id="{7BF2E6C9-1A97-4703-A20C-428E8101FF27}" type="slidenum">
              <a:rPr lang="de-DE" smtClean="0"/>
              <a:pPr/>
              <a:t>1</a:t>
            </a:fld>
            <a:endParaRPr lang="de-DE"/>
          </a:p>
        </p:txBody>
      </p:sp>
    </p:spTree>
    <p:extLst>
      <p:ext uri="{BB962C8B-B14F-4D97-AF65-F5344CB8AC3E}">
        <p14:creationId xmlns:p14="http://schemas.microsoft.com/office/powerpoint/2010/main" val="209327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Bei Fragen steht Ihnen Herr Schmitt gerne zur Verfügung. </a:t>
            </a:r>
          </a:p>
          <a:p>
            <a:pPr marL="171450" indent="-171450">
              <a:buFont typeface="Arial" panose="020B0604020202020204" pitchFamily="34" charset="0"/>
              <a:buChar char="•"/>
            </a:pPr>
            <a:r>
              <a:rPr lang="de-DE" dirty="0"/>
              <a:t>In der aktuellen Situation läuft die Kommunikation per E-Mail in der Regel am schnellsten.</a:t>
            </a:r>
          </a:p>
          <a:p>
            <a:pPr marL="171450" indent="-171450">
              <a:buFont typeface="Arial" panose="020B0604020202020204" pitchFamily="34" charset="0"/>
              <a:buChar char="•"/>
            </a:pPr>
            <a:r>
              <a:rPr lang="de-DE" dirty="0"/>
              <a:t>Telefonische Gesprächstermine können ebenfalls vereinbart werden.</a:t>
            </a:r>
          </a:p>
        </p:txBody>
      </p:sp>
      <p:sp>
        <p:nvSpPr>
          <p:cNvPr id="4" name="Foliennummernplatzhalter 3"/>
          <p:cNvSpPr>
            <a:spLocks noGrp="1"/>
          </p:cNvSpPr>
          <p:nvPr>
            <p:ph type="sldNum" sz="quarter" idx="5"/>
          </p:nvPr>
        </p:nvSpPr>
        <p:spPr/>
        <p:txBody>
          <a:bodyPr/>
          <a:lstStyle/>
          <a:p>
            <a:r>
              <a:rPr lang="de-DE"/>
              <a:t>Seite </a:t>
            </a:r>
            <a:fld id="{7BF2E6C9-1A97-4703-A20C-428E8101FF27}" type="slidenum">
              <a:rPr lang="de-DE" smtClean="0"/>
              <a:pPr/>
              <a:t>10</a:t>
            </a:fld>
            <a:endParaRPr lang="de-DE"/>
          </a:p>
        </p:txBody>
      </p:sp>
    </p:spTree>
    <p:extLst>
      <p:ext uri="{BB962C8B-B14F-4D97-AF65-F5344CB8AC3E}">
        <p14:creationId xmlns:p14="http://schemas.microsoft.com/office/powerpoint/2010/main" val="4040642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folgenden Folien erläutern Das Bewerberverfahren online für das Schuljahr 2020/2021.</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a:xfrm>
            <a:off x="5236515" y="9473784"/>
            <a:ext cx="395941" cy="153888"/>
          </a:xfrm>
        </p:spPr>
        <p:txBody>
          <a:bodyPr/>
          <a:lstStyle/>
          <a:p>
            <a:r>
              <a:rPr lang="de-DE"/>
              <a:t>Seite </a:t>
            </a:r>
            <a:fld id="{7BF2E6C9-1A97-4703-A20C-428E8101FF27}" type="slidenum">
              <a:rPr lang="de-DE" smtClean="0"/>
              <a:pPr/>
              <a:t>11</a:t>
            </a:fld>
            <a:endParaRPr lang="de-DE"/>
          </a:p>
        </p:txBody>
      </p:sp>
    </p:spTree>
    <p:extLst>
      <p:ext uri="{BB962C8B-B14F-4D97-AF65-F5344CB8AC3E}">
        <p14:creationId xmlns:p14="http://schemas.microsoft.com/office/powerpoint/2010/main" val="43146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236513" y="9473784"/>
            <a:ext cx="395941" cy="153888"/>
          </a:xfrm>
        </p:spPr>
        <p:txBody>
          <a:bodyPr/>
          <a:lstStyle/>
          <a:p>
            <a:r>
              <a:rPr lang="de-DE"/>
              <a:t>Seite </a:t>
            </a:r>
            <a:fld id="{7BF2E6C9-1A97-4703-A20C-428E8101FF27}" type="slidenum">
              <a:rPr lang="de-DE" smtClean="0"/>
              <a:pPr/>
              <a:t>12</a:t>
            </a:fld>
            <a:endParaRPr lang="de-DE"/>
          </a:p>
        </p:txBody>
      </p:sp>
    </p:spTree>
    <p:extLst>
      <p:ext uri="{BB962C8B-B14F-4D97-AF65-F5344CB8AC3E}">
        <p14:creationId xmlns:p14="http://schemas.microsoft.com/office/powerpoint/2010/main" val="317173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a:p>
        </p:txBody>
      </p:sp>
      <p:sp>
        <p:nvSpPr>
          <p:cNvPr id="4" name="Foliennummernplatzhalter 3"/>
          <p:cNvSpPr>
            <a:spLocks noGrp="1"/>
          </p:cNvSpPr>
          <p:nvPr>
            <p:ph type="sldNum" sz="quarter" idx="10"/>
          </p:nvPr>
        </p:nvSpPr>
        <p:spPr>
          <a:xfrm>
            <a:off x="5236511" y="9473784"/>
            <a:ext cx="395941" cy="153888"/>
          </a:xfrm>
        </p:spPr>
        <p:txBody>
          <a:bodyPr/>
          <a:lstStyle/>
          <a:p>
            <a:r>
              <a:rPr lang="de-DE"/>
              <a:t>Seite </a:t>
            </a:r>
            <a:fld id="{7BF2E6C9-1A97-4703-A20C-428E8101FF27}" type="slidenum">
              <a:rPr lang="de-DE" smtClean="0"/>
              <a:pPr/>
              <a:t>13</a:t>
            </a:fld>
            <a:endParaRPr lang="de-DE"/>
          </a:p>
        </p:txBody>
      </p:sp>
    </p:spTree>
    <p:extLst>
      <p:ext uri="{BB962C8B-B14F-4D97-AF65-F5344CB8AC3E}">
        <p14:creationId xmlns:p14="http://schemas.microsoft.com/office/powerpoint/2010/main" val="317173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a:p>
        </p:txBody>
      </p:sp>
      <p:sp>
        <p:nvSpPr>
          <p:cNvPr id="4" name="Foliennummernplatzhalter 3"/>
          <p:cNvSpPr>
            <a:spLocks noGrp="1"/>
          </p:cNvSpPr>
          <p:nvPr>
            <p:ph type="sldNum" sz="quarter" idx="10"/>
          </p:nvPr>
        </p:nvSpPr>
        <p:spPr>
          <a:xfrm>
            <a:off x="5236511" y="9473784"/>
            <a:ext cx="395941" cy="153888"/>
          </a:xfrm>
        </p:spPr>
        <p:txBody>
          <a:bodyPr/>
          <a:lstStyle/>
          <a:p>
            <a:r>
              <a:rPr lang="de-DE"/>
              <a:t>Seite </a:t>
            </a:r>
            <a:fld id="{7BF2E6C9-1A97-4703-A20C-428E8101FF27}" type="slidenum">
              <a:rPr lang="de-DE" smtClean="0"/>
              <a:pPr/>
              <a:t>14</a:t>
            </a:fld>
            <a:endParaRPr lang="de-DE"/>
          </a:p>
        </p:txBody>
      </p:sp>
    </p:spTree>
    <p:extLst>
      <p:ext uri="{BB962C8B-B14F-4D97-AF65-F5344CB8AC3E}">
        <p14:creationId xmlns:p14="http://schemas.microsoft.com/office/powerpoint/2010/main" val="317173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baseline="0"/>
              <a:t>Absage in Einzelfällen, sofern Endnoten bereits vorliegen und Aufnahmebedingungen nicht erfüllt</a:t>
            </a:r>
          </a:p>
          <a:p>
            <a:endParaRPr lang="de-DE" b="0" baseline="0"/>
          </a:p>
          <a:p>
            <a:pPr marL="171450" indent="-171450">
              <a:buFont typeface="Arial" panose="020B0604020202020204" pitchFamily="34" charset="0"/>
              <a:buChar char="•"/>
            </a:pPr>
            <a:r>
              <a:rPr lang="de-DE" b="0" baseline="0"/>
              <a:t>Vollständige Unterlagen sind: </a:t>
            </a:r>
          </a:p>
          <a:p>
            <a:pPr marL="361950" lvl="1" indent="-171450">
              <a:buFont typeface="Arial" panose="020B0604020202020204" pitchFamily="34" charset="0"/>
              <a:buChar char="•"/>
            </a:pPr>
            <a:r>
              <a:rPr lang="de-DE" b="0" baseline="0"/>
              <a:t>Aufnahmeantrag unterschrieben, auch Erziehungsberechtigter</a:t>
            </a:r>
          </a:p>
          <a:p>
            <a:pPr marL="361950" lvl="1" indent="-171450">
              <a:buFont typeface="Arial" panose="020B0604020202020204" pitchFamily="34" charset="0"/>
              <a:buChar char="•"/>
            </a:pPr>
            <a:r>
              <a:rPr lang="de-DE" b="0" baseline="0"/>
              <a:t>Lebenslauf unterschrieben</a:t>
            </a:r>
          </a:p>
          <a:p>
            <a:pPr marL="361950" lvl="1" indent="-171450">
              <a:buFont typeface="Arial" panose="020B0604020202020204" pitchFamily="34" charset="0"/>
              <a:buChar char="•"/>
            </a:pPr>
            <a:r>
              <a:rPr lang="de-DE" b="0" baseline="0"/>
              <a:t>Beglaubigte Kopie des letzten Zeugnisses</a:t>
            </a:r>
          </a:p>
          <a:p>
            <a:pPr marL="361950" lvl="1" indent="-171450">
              <a:buFont typeface="Arial" panose="020B0604020202020204" pitchFamily="34" charset="0"/>
              <a:buChar char="•"/>
            </a:pPr>
            <a:endParaRPr lang="de-DE" b="0" baseline="0"/>
          </a:p>
          <a:p>
            <a:pPr marL="361950" lvl="1" indent="-171450">
              <a:buFont typeface="Arial" panose="020B0604020202020204" pitchFamily="34" charset="0"/>
              <a:buChar char="•"/>
            </a:pPr>
            <a:endParaRPr lang="de-DE" b="0" baseline="0"/>
          </a:p>
        </p:txBody>
      </p:sp>
      <p:sp>
        <p:nvSpPr>
          <p:cNvPr id="4" name="Foliennummernplatzhalter 3"/>
          <p:cNvSpPr>
            <a:spLocks noGrp="1"/>
          </p:cNvSpPr>
          <p:nvPr>
            <p:ph type="sldNum" sz="quarter" idx="10"/>
          </p:nvPr>
        </p:nvSpPr>
        <p:spPr>
          <a:xfrm>
            <a:off x="5236513" y="9473784"/>
            <a:ext cx="395941" cy="153888"/>
          </a:xfrm>
        </p:spPr>
        <p:txBody>
          <a:bodyPr/>
          <a:lstStyle/>
          <a:p>
            <a:r>
              <a:rPr lang="de-DE"/>
              <a:t>Seite </a:t>
            </a:r>
            <a:fld id="{7BF2E6C9-1A97-4703-A20C-428E8101FF27}" type="slidenum">
              <a:rPr lang="de-DE" smtClean="0"/>
              <a:pPr/>
              <a:t>15</a:t>
            </a:fld>
            <a:endParaRPr lang="de-DE"/>
          </a:p>
        </p:txBody>
      </p:sp>
    </p:spTree>
    <p:extLst>
      <p:ext uri="{BB962C8B-B14F-4D97-AF65-F5344CB8AC3E}">
        <p14:creationId xmlns:p14="http://schemas.microsoft.com/office/powerpoint/2010/main" val="317173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0" baseline="0"/>
              <a:t>Absage, sofern Endnoten vorliegen und Aufnahmebedingungen nicht erfüllt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0" baseline="0"/>
          </a:p>
          <a:p>
            <a:pPr marL="285750" indent="-285750">
              <a:lnSpc>
                <a:spcPct val="150000"/>
              </a:lnSpc>
              <a:spcBef>
                <a:spcPts val="0"/>
              </a:spcBef>
              <a:buFont typeface="Wingdings" panose="05000000000000000000" pitchFamily="2" charset="2"/>
              <a:buChar char="ü"/>
              <a:tabLst>
                <a:tab pos="5830888" algn="l"/>
              </a:tabLst>
            </a:pPr>
            <a:r>
              <a:rPr lang="de-DE" sz="1200">
                <a:latin typeface="Arial" panose="020B0604020202020204" pitchFamily="34" charset="0"/>
                <a:cs typeface="Arial" panose="020B0604020202020204" pitchFamily="34" charset="0"/>
              </a:rPr>
              <a:t>Antrag online ausfüllen und Probeausdruck erstellen</a:t>
            </a:r>
          </a:p>
          <a:p>
            <a:pPr marL="285750" indent="-285750">
              <a:lnSpc>
                <a:spcPct val="150000"/>
              </a:lnSpc>
              <a:spcBef>
                <a:spcPts val="0"/>
              </a:spcBef>
              <a:buFont typeface="Wingdings" panose="05000000000000000000" pitchFamily="2" charset="2"/>
              <a:buChar char="ü"/>
              <a:tabLst>
                <a:tab pos="5830888" algn="l"/>
              </a:tabLst>
            </a:pPr>
            <a:r>
              <a:rPr lang="de-DE" sz="1200">
                <a:latin typeface="Arial" panose="020B0604020202020204" pitchFamily="34" charset="0"/>
                <a:cs typeface="Arial" panose="020B0604020202020204" pitchFamily="34" charset="0"/>
              </a:rPr>
              <a:t>ggf. Antrag online ändern und </a:t>
            </a:r>
            <a:r>
              <a:rPr lang="de-DE" sz="1200" b="1">
                <a:latin typeface="Arial" panose="020B0604020202020204" pitchFamily="34" charset="0"/>
                <a:cs typeface="Arial" panose="020B0604020202020204" pitchFamily="34" charset="0"/>
              </a:rPr>
              <a:t>endgültig</a:t>
            </a:r>
            <a:r>
              <a:rPr lang="de-DE" sz="1200">
                <a:latin typeface="Arial" panose="020B0604020202020204" pitchFamily="34" charset="0"/>
                <a:cs typeface="Arial" panose="020B0604020202020204" pitchFamily="34" charset="0"/>
              </a:rPr>
              <a:t> ausdrucken</a:t>
            </a:r>
          </a:p>
          <a:p>
            <a:pPr marL="285750" indent="-285750">
              <a:spcBef>
                <a:spcPts val="0"/>
              </a:spcBef>
              <a:buFont typeface="Wingdings" panose="05000000000000000000" pitchFamily="2" charset="2"/>
              <a:buChar char="ü"/>
              <a:tabLst>
                <a:tab pos="5830888" algn="l"/>
              </a:tabLst>
            </a:pPr>
            <a:r>
              <a:rPr lang="de-DE" sz="1200">
                <a:latin typeface="Arial" panose="020B0604020202020204" pitchFamily="34" charset="0"/>
                <a:cs typeface="Arial" panose="020B0604020202020204" pitchFamily="34" charset="0"/>
              </a:rPr>
              <a:t>Aufnahmeantrag unterschreiben und ggf. von Erziehungs-berechtigten unterschreiben lassen</a:t>
            </a:r>
          </a:p>
          <a:p>
            <a:pPr marL="285750" indent="-285750">
              <a:lnSpc>
                <a:spcPct val="150000"/>
              </a:lnSpc>
              <a:spcBef>
                <a:spcPts val="0"/>
              </a:spcBef>
              <a:buFont typeface="Wingdings" panose="05000000000000000000" pitchFamily="2" charset="2"/>
              <a:buChar char="ü"/>
              <a:tabLst>
                <a:tab pos="5830888" algn="l"/>
              </a:tabLst>
            </a:pPr>
            <a:r>
              <a:rPr lang="de-DE" sz="1200">
                <a:latin typeface="Arial" panose="020B0604020202020204" pitchFamily="34" charset="0"/>
                <a:cs typeface="Arial" panose="020B0604020202020204" pitchFamily="34" charset="0"/>
              </a:rPr>
              <a:t>Bewerbungsunterlagen an Prio1-Schule abgeben (oder zuschicken)</a:t>
            </a:r>
          </a:p>
          <a:p>
            <a:pPr marL="285750" indent="-285750">
              <a:spcBef>
                <a:spcPts val="0"/>
              </a:spcBef>
              <a:buFont typeface="Wingdings" panose="05000000000000000000" pitchFamily="2" charset="2"/>
              <a:buChar char="ü"/>
              <a:tabLst>
                <a:tab pos="5830888" algn="l"/>
              </a:tabLst>
            </a:pPr>
            <a:r>
              <a:rPr lang="de-DE" sz="1200">
                <a:latin typeface="Arial" panose="020B0604020202020204" pitchFamily="34" charset="0"/>
                <a:cs typeface="Arial" panose="020B0604020202020204" pitchFamily="34" charset="0"/>
              </a:rPr>
              <a:t>In Ausnahmefällen: Bewerbungsunterlagen an weiteren Schulen abgeben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0" baseline="0"/>
          </a:p>
          <a:p>
            <a:endParaRPr lang="de-DE" b="0" baseline="0"/>
          </a:p>
        </p:txBody>
      </p:sp>
      <p:sp>
        <p:nvSpPr>
          <p:cNvPr id="4" name="Foliennummernplatzhalter 3"/>
          <p:cNvSpPr>
            <a:spLocks noGrp="1"/>
          </p:cNvSpPr>
          <p:nvPr>
            <p:ph type="sldNum" sz="quarter" idx="10"/>
          </p:nvPr>
        </p:nvSpPr>
        <p:spPr>
          <a:xfrm>
            <a:off x="5236513" y="9473784"/>
            <a:ext cx="395941" cy="153888"/>
          </a:xfrm>
        </p:spPr>
        <p:txBody>
          <a:bodyPr/>
          <a:lstStyle/>
          <a:p>
            <a:r>
              <a:rPr lang="de-DE"/>
              <a:t>Seite </a:t>
            </a:r>
            <a:fld id="{7BF2E6C9-1A97-4703-A20C-428E8101FF27}" type="slidenum">
              <a:rPr lang="de-DE" smtClean="0"/>
              <a:pPr/>
              <a:t>16</a:t>
            </a:fld>
            <a:endParaRPr lang="de-DE"/>
          </a:p>
        </p:txBody>
      </p:sp>
    </p:spTree>
    <p:extLst>
      <p:ext uri="{BB962C8B-B14F-4D97-AF65-F5344CB8AC3E}">
        <p14:creationId xmlns:p14="http://schemas.microsoft.com/office/powerpoint/2010/main" val="317173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29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a:t>Abgabe an EBS im Sekretariat oder in R213 bei der Abteilungsleitung</a:t>
            </a:r>
          </a:p>
          <a:p>
            <a:pPr marL="0" indent="0" defTabSz="914290">
              <a:buFont typeface="Arial" panose="020B0604020202020204" pitchFamily="34" charset="0"/>
              <a:buNone/>
              <a:defRPr/>
            </a:pPr>
            <a:endParaRPr lang="de-DE" baseline="0"/>
          </a:p>
          <a:p>
            <a:pPr marL="171450" marR="0" lvl="0" indent="-171450" algn="l" defTabSz="91429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b="1">
                <a:latin typeface="Arial" panose="020B0604020202020204" pitchFamily="34" charset="0"/>
                <a:cs typeface="Arial" panose="020B0604020202020204" pitchFamily="34" charset="0"/>
              </a:rPr>
              <a:t>Beispiel</a:t>
            </a:r>
            <a:r>
              <a:rPr lang="de-DE" sz="1200">
                <a:latin typeface="Arial" panose="020B0604020202020204" pitchFamily="34" charset="0"/>
                <a:cs typeface="Arial" panose="020B0604020202020204" pitchFamily="34" charset="0"/>
              </a:rPr>
              <a:t>: Bewerbung für ein Berufliches Gymnasium und für ein Berufskolleg, bei dem ein Praktikumsplatz benötigt wird</a:t>
            </a:r>
          </a:p>
        </p:txBody>
      </p:sp>
      <p:sp>
        <p:nvSpPr>
          <p:cNvPr id="4" name="Foliennummernplatzhalter 3"/>
          <p:cNvSpPr>
            <a:spLocks noGrp="1"/>
          </p:cNvSpPr>
          <p:nvPr>
            <p:ph type="sldNum" sz="quarter" idx="10"/>
          </p:nvPr>
        </p:nvSpPr>
        <p:spPr>
          <a:xfrm>
            <a:off x="5236510" y="9473784"/>
            <a:ext cx="395941" cy="153888"/>
          </a:xfrm>
        </p:spPr>
        <p:txBody>
          <a:bodyPr/>
          <a:lstStyle/>
          <a:p>
            <a:r>
              <a:rPr lang="de-DE"/>
              <a:t>Seite </a:t>
            </a:r>
            <a:fld id="{7BF2E6C9-1A97-4703-A20C-428E8101FF27}" type="slidenum">
              <a:rPr lang="de-DE" smtClean="0"/>
              <a:pPr/>
              <a:t>17</a:t>
            </a:fld>
            <a:endParaRPr lang="de-DE"/>
          </a:p>
        </p:txBody>
      </p:sp>
    </p:spTree>
    <p:extLst>
      <p:ext uri="{BB962C8B-B14F-4D97-AF65-F5344CB8AC3E}">
        <p14:creationId xmlns:p14="http://schemas.microsoft.com/office/powerpoint/2010/main" val="2290830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290">
              <a:defRPr/>
            </a:pPr>
            <a:endParaRPr lang="de-DE" baseline="0"/>
          </a:p>
        </p:txBody>
      </p:sp>
      <p:sp>
        <p:nvSpPr>
          <p:cNvPr id="4" name="Foliennummernplatzhalter 3"/>
          <p:cNvSpPr>
            <a:spLocks noGrp="1"/>
          </p:cNvSpPr>
          <p:nvPr>
            <p:ph type="sldNum" sz="quarter" idx="10"/>
          </p:nvPr>
        </p:nvSpPr>
        <p:spPr>
          <a:xfrm>
            <a:off x="5236510" y="9473784"/>
            <a:ext cx="395941" cy="153888"/>
          </a:xfrm>
        </p:spPr>
        <p:txBody>
          <a:bodyPr/>
          <a:lstStyle/>
          <a:p>
            <a:r>
              <a:rPr lang="de-DE"/>
              <a:t>Seite </a:t>
            </a:r>
            <a:fld id="{7BF2E6C9-1A97-4703-A20C-428E8101FF27}" type="slidenum">
              <a:rPr lang="de-DE" smtClean="0"/>
              <a:pPr/>
              <a:t>18</a:t>
            </a:fld>
            <a:endParaRPr lang="de-DE"/>
          </a:p>
        </p:txBody>
      </p:sp>
    </p:spTree>
    <p:extLst>
      <p:ext uri="{BB962C8B-B14F-4D97-AF65-F5344CB8AC3E}">
        <p14:creationId xmlns:p14="http://schemas.microsoft.com/office/powerpoint/2010/main" val="2585425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baseline="0" dirty="0" smtClean="0"/>
          </a:p>
        </p:txBody>
      </p:sp>
      <p:sp>
        <p:nvSpPr>
          <p:cNvPr id="4" name="Foliennummernplatzhalter 3"/>
          <p:cNvSpPr>
            <a:spLocks noGrp="1"/>
          </p:cNvSpPr>
          <p:nvPr>
            <p:ph type="sldNum" sz="quarter" idx="10"/>
          </p:nvPr>
        </p:nvSpPr>
        <p:spPr>
          <a:xfrm>
            <a:off x="5114835" y="9421434"/>
            <a:ext cx="471582" cy="153888"/>
          </a:xfrm>
        </p:spPr>
        <p:txBody>
          <a:bodyPr/>
          <a:lstStyle/>
          <a:p>
            <a:r>
              <a:rPr lang="de-DE" dirty="0" smtClean="0"/>
              <a:t>Seite </a:t>
            </a:r>
            <a:fld id="{7BF2E6C9-1A97-4703-A20C-428E8101FF27}" type="slidenum">
              <a:rPr lang="de-DE" smtClean="0"/>
              <a:pPr/>
              <a:t>19</a:t>
            </a:fld>
            <a:endParaRPr lang="de-DE" dirty="0"/>
          </a:p>
        </p:txBody>
      </p:sp>
    </p:spTree>
    <p:extLst>
      <p:ext uri="{BB962C8B-B14F-4D97-AF65-F5344CB8AC3E}">
        <p14:creationId xmlns:p14="http://schemas.microsoft.com/office/powerpoint/2010/main" val="117759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Wir begreifen uns als engagiert, innovativ und sportlich.</a:t>
            </a:r>
          </a:p>
          <a:p>
            <a:pPr marL="171450" indent="-171450">
              <a:buFont typeface="Arial" panose="020B0604020202020204" pitchFamily="34" charset="0"/>
              <a:buChar char="•"/>
            </a:pPr>
            <a:r>
              <a:rPr lang="de-DE" dirty="0"/>
              <a:t>Wir sind Mitglied des Regionalgremiums „Eliteschule des Fußballs“ und führen das Attribut „Partnerschule des Sports“.</a:t>
            </a:r>
          </a:p>
          <a:p>
            <a:pPr marL="171450" indent="-171450">
              <a:buFont typeface="Arial" panose="020B0604020202020204" pitchFamily="34" charset="0"/>
              <a:buChar char="•"/>
            </a:pPr>
            <a:r>
              <a:rPr lang="de-DE" dirty="0"/>
              <a:t>Unser Schulmotto „Wir machen, was geht!“ leben wir aus voller Überzeugung. </a:t>
            </a:r>
            <a:endParaRPr lang="de-DE" dirty="0" smtClean="0"/>
          </a:p>
          <a:p>
            <a:pPr marL="171450" indent="-171450">
              <a:buFont typeface="Arial" panose="020B0604020202020204" pitchFamily="34" charset="0"/>
              <a:buChar char="•"/>
            </a:pPr>
            <a:r>
              <a:rPr lang="de-DE" dirty="0" smtClean="0"/>
              <a:t>Leben</a:t>
            </a:r>
            <a:r>
              <a:rPr lang="de-DE" baseline="0" dirty="0" smtClean="0"/>
              <a:t> das Prinzip der offenen Tür und des offenen Ohrs, Teil unseres ganzheitlichen Ansatzes</a:t>
            </a:r>
            <a:endParaRPr lang="de-DE" dirty="0"/>
          </a:p>
        </p:txBody>
      </p:sp>
      <p:sp>
        <p:nvSpPr>
          <p:cNvPr id="4" name="Foliennummernplatzhalter 3"/>
          <p:cNvSpPr>
            <a:spLocks noGrp="1"/>
          </p:cNvSpPr>
          <p:nvPr>
            <p:ph type="sldNum" sz="quarter" idx="5"/>
          </p:nvPr>
        </p:nvSpPr>
        <p:spPr/>
        <p:txBody>
          <a:bodyPr/>
          <a:lstStyle/>
          <a:p>
            <a:r>
              <a:rPr lang="de-DE"/>
              <a:t>Seite </a:t>
            </a:r>
            <a:fld id="{7BF2E6C9-1A97-4703-A20C-428E8101FF27}" type="slidenum">
              <a:rPr lang="de-DE" smtClean="0"/>
              <a:pPr/>
              <a:t>2</a:t>
            </a:fld>
            <a:endParaRPr lang="de-DE"/>
          </a:p>
        </p:txBody>
      </p:sp>
    </p:spTree>
    <p:extLst>
      <p:ext uri="{BB962C8B-B14F-4D97-AF65-F5344CB8AC3E}">
        <p14:creationId xmlns:p14="http://schemas.microsoft.com/office/powerpoint/2010/main" val="415903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Austausch</a:t>
            </a:r>
            <a:r>
              <a:rPr lang="de-DE" b="0" baseline="0" dirty="0" smtClean="0"/>
              <a:t> durch Screenshot</a:t>
            </a:r>
            <a:endParaRPr lang="de-DE" b="0" dirty="0"/>
          </a:p>
        </p:txBody>
      </p:sp>
      <p:sp>
        <p:nvSpPr>
          <p:cNvPr id="4" name="Foliennummernplatzhalter 3"/>
          <p:cNvSpPr>
            <a:spLocks noGrp="1"/>
          </p:cNvSpPr>
          <p:nvPr>
            <p:ph type="sldNum" sz="quarter" idx="10"/>
          </p:nvPr>
        </p:nvSpPr>
        <p:spPr>
          <a:xfrm>
            <a:off x="5114833" y="9421435"/>
            <a:ext cx="471582" cy="153888"/>
          </a:xfrm>
        </p:spPr>
        <p:txBody>
          <a:bodyPr/>
          <a:lstStyle/>
          <a:p>
            <a:r>
              <a:rPr lang="de-DE" dirty="0" smtClean="0"/>
              <a:t>Seite </a:t>
            </a:r>
            <a:fld id="{7BF2E6C9-1A97-4703-A20C-428E8101FF27}" type="slidenum">
              <a:rPr lang="de-DE" smtClean="0"/>
              <a:pPr/>
              <a:t>20</a:t>
            </a:fld>
            <a:endParaRPr lang="de-DE" dirty="0"/>
          </a:p>
        </p:txBody>
      </p:sp>
    </p:spTree>
    <p:extLst>
      <p:ext uri="{BB962C8B-B14F-4D97-AF65-F5344CB8AC3E}">
        <p14:creationId xmlns:p14="http://schemas.microsoft.com/office/powerpoint/2010/main" val="122204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Austausch</a:t>
            </a:r>
            <a:r>
              <a:rPr lang="de-DE" b="0" baseline="0" dirty="0" smtClean="0"/>
              <a:t> durch Screenshot</a:t>
            </a:r>
            <a:endParaRPr lang="de-DE" b="0" dirty="0"/>
          </a:p>
        </p:txBody>
      </p:sp>
      <p:sp>
        <p:nvSpPr>
          <p:cNvPr id="4" name="Foliennummernplatzhalter 3"/>
          <p:cNvSpPr>
            <a:spLocks noGrp="1"/>
          </p:cNvSpPr>
          <p:nvPr>
            <p:ph type="sldNum" sz="quarter" idx="10"/>
          </p:nvPr>
        </p:nvSpPr>
        <p:spPr>
          <a:xfrm>
            <a:off x="5114833" y="9421435"/>
            <a:ext cx="471582" cy="153888"/>
          </a:xfrm>
        </p:spPr>
        <p:txBody>
          <a:bodyPr/>
          <a:lstStyle/>
          <a:p>
            <a:r>
              <a:rPr lang="de-DE" dirty="0" smtClean="0"/>
              <a:t>Seite </a:t>
            </a:r>
            <a:fld id="{7BF2E6C9-1A97-4703-A20C-428E8101FF27}" type="slidenum">
              <a:rPr lang="de-DE" smtClean="0"/>
              <a:pPr/>
              <a:t>21</a:t>
            </a:fld>
            <a:endParaRPr lang="de-DE" dirty="0"/>
          </a:p>
        </p:txBody>
      </p:sp>
    </p:spTree>
    <p:extLst>
      <p:ext uri="{BB962C8B-B14F-4D97-AF65-F5344CB8AC3E}">
        <p14:creationId xmlns:p14="http://schemas.microsoft.com/office/powerpoint/2010/main" val="942723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baseline="0" dirty="0" smtClean="0"/>
          </a:p>
        </p:txBody>
      </p:sp>
      <p:sp>
        <p:nvSpPr>
          <p:cNvPr id="4" name="Foliennummernplatzhalter 3"/>
          <p:cNvSpPr>
            <a:spLocks noGrp="1"/>
          </p:cNvSpPr>
          <p:nvPr>
            <p:ph type="sldNum" sz="quarter" idx="10"/>
          </p:nvPr>
        </p:nvSpPr>
        <p:spPr>
          <a:xfrm>
            <a:off x="5114835" y="9421434"/>
            <a:ext cx="471582" cy="153888"/>
          </a:xfrm>
        </p:spPr>
        <p:txBody>
          <a:bodyPr/>
          <a:lstStyle/>
          <a:p>
            <a:r>
              <a:rPr lang="de-DE" dirty="0" smtClean="0"/>
              <a:t>Seite </a:t>
            </a:r>
            <a:fld id="{7BF2E6C9-1A97-4703-A20C-428E8101FF27}" type="slidenum">
              <a:rPr lang="de-DE" smtClean="0"/>
              <a:pPr/>
              <a:t>22</a:t>
            </a:fld>
            <a:endParaRPr lang="de-DE" dirty="0"/>
          </a:p>
        </p:txBody>
      </p:sp>
    </p:spTree>
    <p:extLst>
      <p:ext uri="{BB962C8B-B14F-4D97-AF65-F5344CB8AC3E}">
        <p14:creationId xmlns:p14="http://schemas.microsoft.com/office/powerpoint/2010/main" val="1091692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baseline="0" dirty="0" smtClean="0"/>
          </a:p>
        </p:txBody>
      </p:sp>
      <p:sp>
        <p:nvSpPr>
          <p:cNvPr id="4" name="Foliennummernplatzhalter 3"/>
          <p:cNvSpPr>
            <a:spLocks noGrp="1"/>
          </p:cNvSpPr>
          <p:nvPr>
            <p:ph type="sldNum" sz="quarter" idx="10"/>
          </p:nvPr>
        </p:nvSpPr>
        <p:spPr>
          <a:xfrm>
            <a:off x="5165980" y="9473784"/>
            <a:ext cx="466474" cy="153888"/>
          </a:xfrm>
        </p:spPr>
        <p:txBody>
          <a:bodyPr/>
          <a:lstStyle/>
          <a:p>
            <a:r>
              <a:rPr lang="de-DE" smtClean="0"/>
              <a:t>Seite </a:t>
            </a:r>
            <a:fld id="{7BF2E6C9-1A97-4703-A20C-428E8101FF27}" type="slidenum">
              <a:rPr lang="de-DE" smtClean="0"/>
              <a:pPr/>
              <a:t>23</a:t>
            </a:fld>
            <a:endParaRPr lang="de-DE"/>
          </a:p>
        </p:txBody>
      </p:sp>
    </p:spTree>
    <p:extLst>
      <p:ext uri="{BB962C8B-B14F-4D97-AF65-F5344CB8AC3E}">
        <p14:creationId xmlns:p14="http://schemas.microsoft.com/office/powerpoint/2010/main" val="4214408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a:xfrm>
            <a:off x="5114833" y="9421435"/>
            <a:ext cx="471582" cy="153888"/>
          </a:xfrm>
        </p:spPr>
        <p:txBody>
          <a:bodyPr/>
          <a:lstStyle/>
          <a:p>
            <a:r>
              <a:rPr lang="de-DE" dirty="0" smtClean="0"/>
              <a:t>Seite </a:t>
            </a:r>
            <a:fld id="{7BF2E6C9-1A97-4703-A20C-428E8101FF27}" type="slidenum">
              <a:rPr lang="de-DE" smtClean="0"/>
              <a:pPr/>
              <a:t>24</a:t>
            </a:fld>
            <a:endParaRPr lang="de-DE" dirty="0"/>
          </a:p>
        </p:txBody>
      </p:sp>
    </p:spTree>
    <p:extLst>
      <p:ext uri="{BB962C8B-B14F-4D97-AF65-F5344CB8AC3E}">
        <p14:creationId xmlns:p14="http://schemas.microsoft.com/office/powerpoint/2010/main" val="145536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a:xfrm>
            <a:off x="5165978" y="9473809"/>
            <a:ext cx="466474" cy="153863"/>
          </a:xfrm>
        </p:spPr>
        <p:txBody>
          <a:bodyPr/>
          <a:lstStyle/>
          <a:p>
            <a:r>
              <a:rPr lang="de-DE" smtClean="0"/>
              <a:t>Seite </a:t>
            </a:r>
            <a:fld id="{7BF2E6C9-1A97-4703-A20C-428E8101FF27}" type="slidenum">
              <a:rPr lang="de-DE" smtClean="0"/>
              <a:pPr/>
              <a:t>25</a:t>
            </a:fld>
            <a:endParaRPr lang="de-DE"/>
          </a:p>
        </p:txBody>
      </p:sp>
    </p:spTree>
    <p:extLst>
      <p:ext uri="{BB962C8B-B14F-4D97-AF65-F5344CB8AC3E}">
        <p14:creationId xmlns:p14="http://schemas.microsoft.com/office/powerpoint/2010/main" val="409886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a:xfrm>
            <a:off x="5165978" y="9473809"/>
            <a:ext cx="466474" cy="153863"/>
          </a:xfrm>
        </p:spPr>
        <p:txBody>
          <a:bodyPr/>
          <a:lstStyle/>
          <a:p>
            <a:r>
              <a:rPr lang="de-DE" smtClean="0"/>
              <a:t>Seite </a:t>
            </a:r>
            <a:fld id="{7BF2E6C9-1A97-4703-A20C-428E8101FF27}" type="slidenum">
              <a:rPr lang="de-DE" smtClean="0"/>
              <a:pPr/>
              <a:t>26</a:t>
            </a:fld>
            <a:endParaRPr lang="de-DE"/>
          </a:p>
        </p:txBody>
      </p:sp>
    </p:spTree>
    <p:extLst>
      <p:ext uri="{BB962C8B-B14F-4D97-AF65-F5344CB8AC3E}">
        <p14:creationId xmlns:p14="http://schemas.microsoft.com/office/powerpoint/2010/main" val="1119452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a:xfrm>
            <a:off x="5165978" y="9473809"/>
            <a:ext cx="466474" cy="153863"/>
          </a:xfrm>
        </p:spPr>
        <p:txBody>
          <a:bodyPr/>
          <a:lstStyle/>
          <a:p>
            <a:r>
              <a:rPr lang="de-DE" smtClean="0"/>
              <a:t>Seite </a:t>
            </a:r>
            <a:fld id="{7BF2E6C9-1A97-4703-A20C-428E8101FF27}" type="slidenum">
              <a:rPr lang="de-DE" smtClean="0"/>
              <a:pPr/>
              <a:t>27</a:t>
            </a:fld>
            <a:endParaRPr lang="de-DE"/>
          </a:p>
        </p:txBody>
      </p:sp>
    </p:spTree>
    <p:extLst>
      <p:ext uri="{BB962C8B-B14F-4D97-AF65-F5344CB8AC3E}">
        <p14:creationId xmlns:p14="http://schemas.microsoft.com/office/powerpoint/2010/main" val="1191461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a:xfrm>
            <a:off x="5165978" y="9473809"/>
            <a:ext cx="466474" cy="153863"/>
          </a:xfrm>
        </p:spPr>
        <p:txBody>
          <a:bodyPr/>
          <a:lstStyle/>
          <a:p>
            <a:r>
              <a:rPr lang="de-DE" smtClean="0"/>
              <a:t>Seite </a:t>
            </a:r>
            <a:fld id="{7BF2E6C9-1A97-4703-A20C-428E8101FF27}" type="slidenum">
              <a:rPr lang="de-DE" smtClean="0"/>
              <a:pPr/>
              <a:t>28</a:t>
            </a:fld>
            <a:endParaRPr lang="de-DE"/>
          </a:p>
        </p:txBody>
      </p:sp>
    </p:spTree>
    <p:extLst>
      <p:ext uri="{BB962C8B-B14F-4D97-AF65-F5344CB8AC3E}">
        <p14:creationId xmlns:p14="http://schemas.microsoft.com/office/powerpoint/2010/main" val="3204342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a:xfrm>
            <a:off x="5165978" y="9473809"/>
            <a:ext cx="466474" cy="153863"/>
          </a:xfrm>
        </p:spPr>
        <p:txBody>
          <a:bodyPr/>
          <a:lstStyle/>
          <a:p>
            <a:r>
              <a:rPr lang="de-DE" smtClean="0"/>
              <a:t>Seite </a:t>
            </a:r>
            <a:fld id="{7BF2E6C9-1A97-4703-A20C-428E8101FF27}" type="slidenum">
              <a:rPr lang="de-DE" smtClean="0"/>
              <a:pPr/>
              <a:t>29</a:t>
            </a:fld>
            <a:endParaRPr lang="de-DE"/>
          </a:p>
        </p:txBody>
      </p:sp>
    </p:spTree>
    <p:extLst>
      <p:ext uri="{BB962C8B-B14F-4D97-AF65-F5344CB8AC3E}">
        <p14:creationId xmlns:p14="http://schemas.microsoft.com/office/powerpoint/2010/main" val="283858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Personen machen die Institution Schule lebendig und greifbar. Sie sehen hier unseren Schulleiter Uwe Bäuerle, den stellvertretenden Schulleiter Dr. Sven Wettach, den Abteilungsleiter Kaufmännische Berufsschule Lutz Schöffel sowie Tilo Voltz und Axel Schmitt, welche die Abteilung Weiterführende Schularten leiten.</a:t>
            </a:r>
          </a:p>
        </p:txBody>
      </p:sp>
      <p:sp>
        <p:nvSpPr>
          <p:cNvPr id="4" name="Foliennummernplatzhalter 3"/>
          <p:cNvSpPr>
            <a:spLocks noGrp="1"/>
          </p:cNvSpPr>
          <p:nvPr>
            <p:ph type="sldNum" sz="quarter" idx="5"/>
          </p:nvPr>
        </p:nvSpPr>
        <p:spPr/>
        <p:txBody>
          <a:bodyPr/>
          <a:lstStyle/>
          <a:p>
            <a:r>
              <a:rPr lang="de-DE"/>
              <a:t>Seite </a:t>
            </a:r>
            <a:fld id="{7BF2E6C9-1A97-4703-A20C-428E8101FF27}" type="slidenum">
              <a:rPr lang="de-DE" smtClean="0"/>
              <a:pPr/>
              <a:t>3</a:t>
            </a:fld>
            <a:endParaRPr lang="de-DE"/>
          </a:p>
        </p:txBody>
      </p:sp>
    </p:spTree>
    <p:extLst>
      <p:ext uri="{BB962C8B-B14F-4D97-AF65-F5344CB8AC3E}">
        <p14:creationId xmlns:p14="http://schemas.microsoft.com/office/powerpoint/2010/main" val="447584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p:sp>
      <p:sp>
        <p:nvSpPr>
          <p:cNvPr id="3481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dirty="0" smtClean="0">
              <a:latin typeface="Times" pitchFamily="18" charset="0"/>
            </a:endParaRPr>
          </a:p>
        </p:txBody>
      </p:sp>
      <p:sp>
        <p:nvSpPr>
          <p:cNvPr id="34819" name="Foliennummernplatzhalter 3"/>
          <p:cNvSpPr>
            <a:spLocks noGrp="1"/>
          </p:cNvSpPr>
          <p:nvPr>
            <p:ph type="sldNum" sz="quarter" idx="5"/>
          </p:nvPr>
        </p:nvSpPr>
        <p:spPr>
          <a:xfrm>
            <a:off x="5165980" y="9473784"/>
            <a:ext cx="466474" cy="153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pitchFamily="34" charset="0"/>
              </a:rPr>
              <a:t>Seite </a:t>
            </a:r>
            <a:fld id="{A3D9C8CF-9C54-4043-8F75-8CD6FBF393CA}" type="slidenum">
              <a:rPr lang="de-DE" altLang="de-DE" sz="1000" smtClean="0">
                <a:latin typeface="Arial" pitchFamily="34" charset="0"/>
              </a:rPr>
              <a:pPr/>
              <a:t>30</a:t>
            </a:fld>
            <a:endParaRPr lang="de-DE" altLang="de-DE" sz="1000" smtClean="0">
              <a:latin typeface="Arial" pitchFamily="34" charset="0"/>
            </a:endParaRPr>
          </a:p>
        </p:txBody>
      </p:sp>
    </p:spTree>
    <p:extLst>
      <p:ext uri="{BB962C8B-B14F-4D97-AF65-F5344CB8AC3E}">
        <p14:creationId xmlns:p14="http://schemas.microsoft.com/office/powerpoint/2010/main" val="394840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165977" y="9473784"/>
            <a:ext cx="466473" cy="153888"/>
          </a:xfrm>
        </p:spPr>
        <p:txBody>
          <a:bodyPr/>
          <a:lstStyle/>
          <a:p>
            <a:r>
              <a:rPr lang="de-DE" smtClean="0"/>
              <a:t>Seite </a:t>
            </a:r>
            <a:fld id="{7BF2E6C9-1A97-4703-A20C-428E8101FF27}" type="slidenum">
              <a:rPr lang="de-DE" smtClean="0"/>
              <a:pPr/>
              <a:t>31</a:t>
            </a:fld>
            <a:endParaRPr lang="de-DE"/>
          </a:p>
        </p:txBody>
      </p:sp>
    </p:spTree>
    <p:extLst>
      <p:ext uri="{BB962C8B-B14F-4D97-AF65-F5344CB8AC3E}">
        <p14:creationId xmlns:p14="http://schemas.microsoft.com/office/powerpoint/2010/main" val="3824193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p:sp>
      <p:sp>
        <p:nvSpPr>
          <p:cNvPr id="3481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dirty="0" smtClean="0">
              <a:latin typeface="Times" pitchFamily="18" charset="0"/>
            </a:endParaRPr>
          </a:p>
        </p:txBody>
      </p:sp>
      <p:sp>
        <p:nvSpPr>
          <p:cNvPr id="34819" name="Foliennummernplatzhalter 3"/>
          <p:cNvSpPr>
            <a:spLocks noGrp="1"/>
          </p:cNvSpPr>
          <p:nvPr>
            <p:ph type="sldNum" sz="quarter" idx="5"/>
          </p:nvPr>
        </p:nvSpPr>
        <p:spPr>
          <a:xfrm>
            <a:off x="5165980" y="9473784"/>
            <a:ext cx="466474" cy="153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pitchFamily="34" charset="0"/>
              </a:rPr>
              <a:t>Seite </a:t>
            </a:r>
            <a:fld id="{A3D9C8CF-9C54-4043-8F75-8CD6FBF393CA}" type="slidenum">
              <a:rPr lang="de-DE" altLang="de-DE" sz="1000" smtClean="0">
                <a:latin typeface="Arial" pitchFamily="34" charset="0"/>
              </a:rPr>
              <a:pPr/>
              <a:t>32</a:t>
            </a:fld>
            <a:endParaRPr lang="de-DE" altLang="de-DE" sz="1000" smtClean="0">
              <a:latin typeface="Arial" pitchFamily="34" charset="0"/>
            </a:endParaRPr>
          </a:p>
        </p:txBody>
      </p:sp>
    </p:spTree>
    <p:extLst>
      <p:ext uri="{BB962C8B-B14F-4D97-AF65-F5344CB8AC3E}">
        <p14:creationId xmlns:p14="http://schemas.microsoft.com/office/powerpoint/2010/main" val="843439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Bei Fragen steht Ihnen Herr Schmitt gerne zur Verfügung. </a:t>
            </a:r>
          </a:p>
          <a:p>
            <a:pPr marL="171450" indent="-171450">
              <a:buFont typeface="Arial" panose="020B0604020202020204" pitchFamily="34" charset="0"/>
              <a:buChar char="•"/>
            </a:pPr>
            <a:r>
              <a:rPr lang="de-DE" dirty="0"/>
              <a:t>In der aktuellen Situation läuft die Kommunikation per E-Mail in der Regel am schnellsten.</a:t>
            </a:r>
          </a:p>
          <a:p>
            <a:pPr marL="171450" indent="-171450">
              <a:buFont typeface="Arial" panose="020B0604020202020204" pitchFamily="34" charset="0"/>
              <a:buChar char="•"/>
            </a:pPr>
            <a:r>
              <a:rPr lang="de-DE" dirty="0"/>
              <a:t>Telefonische Gesprächstermine können ebenfalls vereinbart werden.</a:t>
            </a: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0" i="1" u="none" strike="noStrike" kern="1200" cap="none" spc="0" normalizeH="0" baseline="0" noProof="0">
                <a:ln>
                  <a:noFill/>
                </a:ln>
                <a:solidFill>
                  <a:srgbClr val="000000"/>
                </a:solidFill>
                <a:effectLst/>
                <a:uLnTx/>
                <a:uFillTx/>
                <a:latin typeface="Arial" pitchFamily="34" charset="0"/>
                <a:ea typeface="+mn-ea"/>
                <a:cs typeface="+mn-cs"/>
              </a:rPr>
              <a:t>Seite </a:t>
            </a:r>
            <a:fld id="{7BF2E6C9-1A97-4703-A20C-428E8101FF27}" type="slidenum">
              <a:rPr kumimoji="0" lang="de-DE" sz="1000" b="0" i="1"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de-DE" sz="1000" b="0" i="1"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37133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p:sp>
      <p:sp>
        <p:nvSpPr>
          <p:cNvPr id="3481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a:latin typeface="Times" pitchFamily="18" charset="0"/>
            </a:endParaRPr>
          </a:p>
        </p:txBody>
      </p:sp>
      <p:sp>
        <p:nvSpPr>
          <p:cNvPr id="34819" name="Foliennummernplatzhalter 3"/>
          <p:cNvSpPr>
            <a:spLocks noGrp="1"/>
          </p:cNvSpPr>
          <p:nvPr>
            <p:ph type="sldNum" sz="quarter" idx="5"/>
          </p:nvPr>
        </p:nvSpPr>
        <p:spPr>
          <a:xfrm>
            <a:off x="5165980" y="9473784"/>
            <a:ext cx="466474" cy="153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a:latin typeface="Arial" pitchFamily="34" charset="0"/>
              </a:rPr>
              <a:t>Seite </a:t>
            </a:r>
            <a:fld id="{A3D9C8CF-9C54-4043-8F75-8CD6FBF393CA}" type="slidenum">
              <a:rPr lang="de-DE" altLang="de-DE" sz="1000" smtClean="0">
                <a:latin typeface="Arial" pitchFamily="34" charset="0"/>
              </a:rPr>
              <a:pPr/>
              <a:t>34</a:t>
            </a:fld>
            <a:endParaRPr lang="de-DE" altLang="de-DE" sz="10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Das BK1 dient zur Vorbereitung auf das BK2.</a:t>
            </a:r>
          </a:p>
          <a:p>
            <a:pPr marL="171450" indent="-171450">
              <a:buFont typeface="Arial" panose="020B0604020202020204" pitchFamily="34" charset="0"/>
              <a:buChar char="•"/>
            </a:pPr>
            <a:r>
              <a:rPr lang="de-DE" dirty="0"/>
              <a:t>Zur Anmeldung ist lediglich ein Hauptfachschnitt von 4,0 notwendig. </a:t>
            </a:r>
          </a:p>
          <a:p>
            <a:pPr marL="171450" indent="-171450">
              <a:buFont typeface="Arial" panose="020B0604020202020204" pitchFamily="34" charset="0"/>
              <a:buChar char="•"/>
            </a:pPr>
            <a:r>
              <a:rPr lang="de-DE" dirty="0"/>
              <a:t>Bewerben können sich alle Schülerinnen und Schüler mit einem mittleren Bildungsabschluss.</a:t>
            </a:r>
          </a:p>
          <a:p>
            <a:pPr marL="171450" indent="-171450">
              <a:buFont typeface="Arial" panose="020B0604020202020204" pitchFamily="34" charset="0"/>
              <a:buChar char="•"/>
            </a:pPr>
            <a:r>
              <a:rPr lang="de-DE" dirty="0"/>
              <a:t>Da die Schülerinnen und Schüler von unterschiedlichen abgebenden Schularten kommen, ist das oberste Ziel des BK 1, die kaufmännischen Grundlagen zu vermitteln, die später im BK 2 vorausgesetzt werden.</a:t>
            </a:r>
          </a:p>
          <a:p>
            <a:pPr marL="171450" indent="-171450">
              <a:buFont typeface="Arial" panose="020B0604020202020204" pitchFamily="34" charset="0"/>
              <a:buChar char="•"/>
            </a:pPr>
            <a:r>
              <a:rPr lang="de-DE" dirty="0"/>
              <a:t>Die allgemeinbildenden Fächer werden vertieft.</a:t>
            </a:r>
          </a:p>
          <a:p>
            <a:pPr marL="171450" indent="-171450">
              <a:buFont typeface="Arial" panose="020B0604020202020204" pitchFamily="34" charset="0"/>
              <a:buChar char="•"/>
            </a:pPr>
            <a:r>
              <a:rPr lang="de-DE" dirty="0"/>
              <a:t>In den BK 1 Klassen findet handlungsorientierter Unterricht in den Modellen Geschäftsprozesse und Übungsfirma statt.</a:t>
            </a:r>
          </a:p>
          <a:p>
            <a:pPr marL="171450" indent="-171450">
              <a:buFont typeface="Arial" panose="020B0604020202020204" pitchFamily="34" charset="0"/>
              <a:buChar char="•"/>
            </a:pPr>
            <a:r>
              <a:rPr lang="de-DE" dirty="0"/>
              <a:t>Am Ende des Schuljahres wird eine zentrale Klassenarbeit im Fach Betriebswirtschaft geschrieben.</a:t>
            </a:r>
          </a:p>
          <a:p>
            <a:pPr marL="171450" indent="-171450">
              <a:buFont typeface="Arial" panose="020B0604020202020204" pitchFamily="34" charset="0"/>
              <a:buChar char="•"/>
            </a:pPr>
            <a:r>
              <a:rPr lang="de-DE" dirty="0"/>
              <a:t>Eine eigentliche Abschlussprüfung entfällt zwar, aber für eine Bewerbung für das anschließende Berufskolleg 2 ist ein Kernfachdurchschnitt von 3,0 erforderlich.</a:t>
            </a:r>
          </a:p>
        </p:txBody>
      </p:sp>
      <p:sp>
        <p:nvSpPr>
          <p:cNvPr id="4" name="Foliennummernplatzhalter 3"/>
          <p:cNvSpPr>
            <a:spLocks noGrp="1"/>
          </p:cNvSpPr>
          <p:nvPr>
            <p:ph type="sldNum" sz="quarter" idx="5"/>
          </p:nvPr>
        </p:nvSpPr>
        <p:spPr/>
        <p:txBody>
          <a:bodyPr/>
          <a:lstStyle/>
          <a:p>
            <a:r>
              <a:rPr lang="de-DE"/>
              <a:t>Seite </a:t>
            </a:r>
            <a:fld id="{7BF2E6C9-1A97-4703-A20C-428E8101FF27}" type="slidenum">
              <a:rPr lang="de-DE" smtClean="0"/>
              <a:pPr/>
              <a:t>4</a:t>
            </a:fld>
            <a:endParaRPr lang="de-DE"/>
          </a:p>
        </p:txBody>
      </p:sp>
    </p:spTree>
    <p:extLst>
      <p:ext uri="{BB962C8B-B14F-4D97-AF65-F5344CB8AC3E}">
        <p14:creationId xmlns:p14="http://schemas.microsoft.com/office/powerpoint/2010/main" val="422820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Als Partnerschule des Sports bzw. Elite Schule des Fußballs sind wir der perfekte Ansprechpartner für Leistungssportler.</a:t>
            </a:r>
          </a:p>
          <a:p>
            <a:pPr marL="171450" indent="-171450">
              <a:buFont typeface="Arial" panose="020B0604020202020204" pitchFamily="34" charset="0"/>
              <a:buChar char="•"/>
            </a:pPr>
            <a:r>
              <a:rPr lang="de-DE" dirty="0"/>
              <a:t>Egal ob junge Fußballtalente des KSCs, Leistungsturnerinnen, Kanutinnen, Boxer oder Gewichtheber, die Disziplin spielt keine Rolle.</a:t>
            </a:r>
          </a:p>
          <a:p>
            <a:pPr marL="171450" indent="-171450">
              <a:buFont typeface="Arial" panose="020B0604020202020204" pitchFamily="34" charset="0"/>
              <a:buChar char="•"/>
            </a:pPr>
            <a:r>
              <a:rPr lang="de-DE" dirty="0"/>
              <a:t>Um unsere Schülerinnen und Schüler in dieser besonderen und oftmals herausfordernde Situation zu unterstützen, bieten wir einige Besonderheiten.</a:t>
            </a:r>
          </a:p>
          <a:p>
            <a:pPr marL="171450" indent="-171450">
              <a:buFont typeface="Arial" panose="020B0604020202020204" pitchFamily="34" charset="0"/>
              <a:buChar char="•"/>
            </a:pPr>
            <a:r>
              <a:rPr lang="de-DE" dirty="0"/>
              <a:t>Durch Anpassungen im Stundenplan ermöglichen wir z. B. die regelmäßige Teilnahme an Frühtraining. </a:t>
            </a:r>
          </a:p>
          <a:p>
            <a:pPr marL="171450" indent="-171450">
              <a:buFont typeface="Arial" panose="020B0604020202020204" pitchFamily="34" charset="0"/>
              <a:buChar char="•"/>
            </a:pPr>
            <a:r>
              <a:rPr lang="de-DE" dirty="0"/>
              <a:t>Auch die Teilnahme an mehrtägigen Lehrgängen und Turnieren wird von uns unterstützt.</a:t>
            </a:r>
          </a:p>
          <a:p>
            <a:pPr marL="171450" indent="-171450">
              <a:buFont typeface="Arial" panose="020B0604020202020204" pitchFamily="34" charset="0"/>
              <a:buChar char="•"/>
            </a:pPr>
            <a:r>
              <a:rPr lang="de-DE" dirty="0"/>
              <a:t>In solchen Fällen bieten wir Angebote zur Aufarbeitung verpasster Unterrichtsinhalt an.</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r>
              <a:rPr lang="de-DE"/>
              <a:t>Seite </a:t>
            </a:r>
            <a:fld id="{7BF2E6C9-1A97-4703-A20C-428E8101FF27}" type="slidenum">
              <a:rPr lang="de-DE" smtClean="0"/>
              <a:pPr/>
              <a:t>5</a:t>
            </a:fld>
            <a:endParaRPr lang="de-DE"/>
          </a:p>
        </p:txBody>
      </p:sp>
    </p:spTree>
    <p:extLst>
      <p:ext uri="{BB962C8B-B14F-4D97-AF65-F5344CB8AC3E}">
        <p14:creationId xmlns:p14="http://schemas.microsoft.com/office/powerpoint/2010/main" val="146514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Diese Folie zeigt ein Beispiel für einen angepassten Stundenplan in der Sportler Klasse.</a:t>
            </a:r>
          </a:p>
          <a:p>
            <a:pPr marL="171450" indent="-171450">
              <a:buFont typeface="Arial" panose="020B0604020202020204" pitchFamily="34" charset="0"/>
              <a:buChar char="•"/>
            </a:pPr>
            <a:r>
              <a:rPr lang="de-DE" dirty="0"/>
              <a:t>Die Tage Dienstag und Donnerstag starten später, um den Jugendlichen die Möglichkeit zu bieten, an ihrem Frühtraining teilzunehmen.</a:t>
            </a:r>
          </a:p>
          <a:p>
            <a:pPr marL="171450" indent="-171450">
              <a:buFont typeface="Arial" panose="020B0604020202020204" pitchFamily="34" charset="0"/>
              <a:buChar char="•"/>
            </a:pPr>
            <a:r>
              <a:rPr lang="de-DE" dirty="0"/>
              <a:t>Neben den allgemeinbildenden Fächern wie z. B. Englisch, Mathematik und Deutsch findet man ebenfalls kaufmännische Fächer wie z. B. BWL und Steuerung und Kontrolle.</a:t>
            </a:r>
          </a:p>
          <a:p>
            <a:pPr marL="171450" indent="-171450">
              <a:buFont typeface="Arial" panose="020B0604020202020204" pitchFamily="34" charset="0"/>
              <a:buChar char="•"/>
            </a:pPr>
            <a:r>
              <a:rPr lang="de-DE" dirty="0"/>
              <a:t>Außerdem bietet unsere Schule Sportunterricht im BK 1 an.</a:t>
            </a:r>
          </a:p>
        </p:txBody>
      </p:sp>
      <p:sp>
        <p:nvSpPr>
          <p:cNvPr id="4" name="Foliennummernplatzhalter 3"/>
          <p:cNvSpPr>
            <a:spLocks noGrp="1"/>
          </p:cNvSpPr>
          <p:nvPr>
            <p:ph type="sldNum" sz="quarter" idx="5"/>
          </p:nvPr>
        </p:nvSpPr>
        <p:spPr/>
        <p:txBody>
          <a:bodyPr/>
          <a:lstStyle/>
          <a:p>
            <a:r>
              <a:rPr lang="de-DE"/>
              <a:t>Seite </a:t>
            </a:r>
            <a:fld id="{7BF2E6C9-1A97-4703-A20C-428E8101FF27}" type="slidenum">
              <a:rPr lang="de-DE" smtClean="0"/>
              <a:pPr/>
              <a:t>6</a:t>
            </a:fld>
            <a:endParaRPr lang="de-DE"/>
          </a:p>
        </p:txBody>
      </p:sp>
    </p:spTree>
    <p:extLst>
      <p:ext uri="{BB962C8B-B14F-4D97-AF65-F5344CB8AC3E}">
        <p14:creationId xmlns:p14="http://schemas.microsoft.com/office/powerpoint/2010/main" val="91487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Wurde das Berufskolleg 1 mit einem Kernfachschnitt von 3,0 oder besser abgeschlossen, folgt der Schritt in das Berufskolleg 2.</a:t>
            </a:r>
          </a:p>
          <a:p>
            <a:pPr marL="171450" indent="-171450">
              <a:buFont typeface="Arial" panose="020B0604020202020204" pitchFamily="34" charset="0"/>
              <a:buChar char="•"/>
            </a:pPr>
            <a:r>
              <a:rPr lang="de-DE" dirty="0"/>
              <a:t>Inhaltlich greift das BK 2, die Inhalte der Fächer des BK 1 auf und vertieft das jeweilige Fachwissen. </a:t>
            </a:r>
          </a:p>
          <a:p>
            <a:pPr marL="171450" indent="-171450">
              <a:buFont typeface="Arial" panose="020B0604020202020204" pitchFamily="34" charset="0"/>
              <a:buChar char="•"/>
            </a:pPr>
            <a:r>
              <a:rPr lang="de-DE" dirty="0"/>
              <a:t>Am Ende des Berufskollegs 2 findet eine schriftliche und mündliche Abschlussprüfung statt.</a:t>
            </a:r>
          </a:p>
        </p:txBody>
      </p:sp>
      <p:sp>
        <p:nvSpPr>
          <p:cNvPr id="4" name="Foliennummernplatzhalter 3"/>
          <p:cNvSpPr>
            <a:spLocks noGrp="1"/>
          </p:cNvSpPr>
          <p:nvPr>
            <p:ph type="sldNum" sz="quarter" idx="5"/>
          </p:nvPr>
        </p:nvSpPr>
        <p:spPr/>
        <p:txBody>
          <a:bodyPr/>
          <a:lstStyle/>
          <a:p>
            <a:r>
              <a:rPr lang="de-DE"/>
              <a:t>Seite </a:t>
            </a:r>
            <a:fld id="{7BF2E6C9-1A97-4703-A20C-428E8101FF27}" type="slidenum">
              <a:rPr lang="de-DE" smtClean="0"/>
              <a:pPr/>
              <a:t>7</a:t>
            </a:fld>
            <a:endParaRPr lang="de-DE"/>
          </a:p>
        </p:txBody>
      </p:sp>
    </p:spTree>
    <p:extLst>
      <p:ext uri="{BB962C8B-B14F-4D97-AF65-F5344CB8AC3E}">
        <p14:creationId xmlns:p14="http://schemas.microsoft.com/office/powerpoint/2010/main" val="97500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Schwerpunkte Geschäftsprozesse und Übungsfirma werden weitergeführt.</a:t>
            </a:r>
          </a:p>
          <a:p>
            <a:pPr marL="171450" indent="-171450">
              <a:buFont typeface="Arial" panose="020B0604020202020204" pitchFamily="34" charset="0"/>
              <a:buChar char="•"/>
            </a:pPr>
            <a:r>
              <a:rPr lang="de-DE" dirty="0"/>
              <a:t>Der Fächerpool aus dem BK ändert sich leicht. </a:t>
            </a:r>
          </a:p>
          <a:p>
            <a:pPr marL="171450" indent="-171450">
              <a:buFont typeface="Arial" panose="020B0604020202020204" pitchFamily="34" charset="0"/>
              <a:buChar char="•"/>
            </a:pPr>
            <a:r>
              <a:rPr lang="de-DE" dirty="0"/>
              <a:t>Es kommen die Fächer Wirtschaft, Projekt und Biologie hinzu.</a:t>
            </a:r>
          </a:p>
          <a:p>
            <a:pPr marL="171450" indent="-171450">
              <a:buFont typeface="Arial" panose="020B0604020202020204" pitchFamily="34" charset="0"/>
              <a:buChar char="•"/>
            </a:pPr>
            <a:r>
              <a:rPr lang="de-DE" dirty="0"/>
              <a:t>Außerdem können die Schülerinnen und Schüler im BK 2 die Ausbildung zum staatlich anerkannten Wirtschaftsassistent machen.</a:t>
            </a:r>
          </a:p>
          <a:p>
            <a:endParaRPr lang="de-DE" dirty="0"/>
          </a:p>
        </p:txBody>
      </p:sp>
      <p:sp>
        <p:nvSpPr>
          <p:cNvPr id="4" name="Foliennummernplatzhalter 3"/>
          <p:cNvSpPr>
            <a:spLocks noGrp="1"/>
          </p:cNvSpPr>
          <p:nvPr>
            <p:ph type="sldNum" sz="quarter" idx="5"/>
          </p:nvPr>
        </p:nvSpPr>
        <p:spPr/>
        <p:txBody>
          <a:bodyPr/>
          <a:lstStyle/>
          <a:p>
            <a:r>
              <a:rPr lang="de-DE"/>
              <a:t>Seite </a:t>
            </a:r>
            <a:fld id="{7BF2E6C9-1A97-4703-A20C-428E8101FF27}" type="slidenum">
              <a:rPr lang="de-DE" smtClean="0"/>
              <a:pPr/>
              <a:t>8</a:t>
            </a:fld>
            <a:endParaRPr lang="de-DE"/>
          </a:p>
        </p:txBody>
      </p:sp>
    </p:spTree>
    <p:extLst>
      <p:ext uri="{BB962C8B-B14F-4D97-AF65-F5344CB8AC3E}">
        <p14:creationId xmlns:p14="http://schemas.microsoft.com/office/powerpoint/2010/main" val="97584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Neben dem Engagement der Kolleginne und Kollegen, können Sie an der Engelbert-Bohn-Schule auf ein breit aufgestelltes Unterstützungsangebot zurückgreifen. </a:t>
            </a:r>
          </a:p>
          <a:p>
            <a:pPr marL="171450" indent="-171450">
              <a:buFont typeface="Arial" panose="020B0604020202020204" pitchFamily="34" charset="0"/>
              <a:buChar char="•"/>
            </a:pPr>
            <a:r>
              <a:rPr lang="de-DE" dirty="0"/>
              <a:t>Je nach individuellem Bedarf kann auf die Schulsozialarbeit, die Beratungslehrkraft oder auf den sonderpädagogischen Dienst zurückgegriffen werden</a:t>
            </a:r>
          </a:p>
        </p:txBody>
      </p:sp>
      <p:sp>
        <p:nvSpPr>
          <p:cNvPr id="4" name="Foliennummernplatzhalter 3"/>
          <p:cNvSpPr>
            <a:spLocks noGrp="1"/>
          </p:cNvSpPr>
          <p:nvPr>
            <p:ph type="sldNum" sz="quarter" idx="10"/>
          </p:nvPr>
        </p:nvSpPr>
        <p:spPr/>
        <p:txBody>
          <a:bodyPr/>
          <a:lstStyle/>
          <a:p>
            <a:fld id="{77EB6EEF-B690-4D36-BAA7-D039EC73196F}" type="slidenum">
              <a:rPr lang="de-DE" smtClean="0"/>
              <a:t>9</a:t>
            </a:fld>
            <a:endParaRPr lang="de-DE"/>
          </a:p>
        </p:txBody>
      </p:sp>
    </p:spTree>
    <p:extLst>
      <p:ext uri="{BB962C8B-B14F-4D97-AF65-F5344CB8AC3E}">
        <p14:creationId xmlns:p14="http://schemas.microsoft.com/office/powerpoint/2010/main" val="3524435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2" name="Titel 1"/>
          <p:cNvSpPr>
            <a:spLocks noGrp="1"/>
          </p:cNvSpPr>
          <p:nvPr>
            <p:ph type="ctrTitle"/>
          </p:nvPr>
        </p:nvSpPr>
        <p:spPr>
          <a:xfrm>
            <a:off x="685800" y="2130425"/>
            <a:ext cx="7772400" cy="1470025"/>
          </a:xfrm>
        </p:spPr>
        <p:txBody>
          <a:bodyPr/>
          <a:lstStyle>
            <a:lvl1pPr>
              <a:defRPr>
                <a:effectLst/>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FEC37CC-B11F-4BC3-A09B-268BF93A65EF}" type="slidenum">
              <a:rPr lang="de-DE" smtClean="0"/>
              <a:t>‹Nr.›</a:t>
            </a:fld>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417" y="260648"/>
            <a:ext cx="2123728" cy="770795"/>
          </a:xfrm>
          <a:prstGeom prst="rect">
            <a:avLst/>
          </a:prstGeom>
        </p:spPr>
      </p:pic>
    </p:spTree>
    <p:extLst>
      <p:ext uri="{BB962C8B-B14F-4D97-AF65-F5344CB8AC3E}">
        <p14:creationId xmlns:p14="http://schemas.microsoft.com/office/powerpoint/2010/main" val="15990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340334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7" name="Rechteck 6"/>
          <p:cNvSpPr/>
          <p:nvPr/>
        </p:nvSpPr>
        <p:spPr>
          <a:xfrm>
            <a:off x="0" y="260647"/>
            <a:ext cx="6300192" cy="6597353"/>
          </a:xfrm>
          <a:prstGeom prst="rect">
            <a:avLst/>
          </a:prstGeom>
          <a:solidFill>
            <a:schemeClr val="bg1">
              <a:alpha val="5882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7667247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15496343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1039512488"/>
      </p:ext>
    </p:extLst>
  </p:cSld>
  <p:clrMapOvr>
    <a:masterClrMapping/>
  </p:clrMapOvr>
  <p:transition>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6" name="Rechteck 5"/>
          <p:cNvSpPr/>
          <p:nvPr/>
        </p:nvSpPr>
        <p:spPr>
          <a:xfrm>
            <a:off x="0" y="260647"/>
            <a:ext cx="6300192" cy="6597353"/>
          </a:xfrm>
          <a:prstGeom prst="rect">
            <a:avLst/>
          </a:prstGeom>
          <a:solidFill>
            <a:schemeClr val="bg1">
              <a:alpha val="5882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26131784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39077908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1209865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266665654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1846406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198490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9" name="Rechteck 8"/>
          <p:cNvSpPr/>
          <p:nvPr/>
        </p:nvSpPr>
        <p:spPr>
          <a:xfrm>
            <a:off x="0" y="260647"/>
            <a:ext cx="6300192" cy="6597353"/>
          </a:xfrm>
          <a:prstGeom prst="rect">
            <a:avLst/>
          </a:prstGeom>
          <a:solidFill>
            <a:schemeClr val="bg1">
              <a:alpha val="5882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FEC37CC-B11F-4BC3-A09B-268BF93A65EF}" type="slidenum">
              <a:rPr lang="de-DE" smtClean="0"/>
              <a:t>‹Nr.›</a:t>
            </a:fld>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417" y="260648"/>
            <a:ext cx="2123728" cy="770795"/>
          </a:xfrm>
          <a:prstGeom prst="rect">
            <a:avLst/>
          </a:prstGeom>
        </p:spPr>
      </p:pic>
    </p:spTree>
    <p:extLst>
      <p:ext uri="{BB962C8B-B14F-4D97-AF65-F5344CB8AC3E}">
        <p14:creationId xmlns:p14="http://schemas.microsoft.com/office/powerpoint/2010/main" val="101378259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lvl1pPr>
          </a:lstStyle>
          <a:p>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2" name="Titel 1"/>
          <p:cNvSpPr>
            <a:spLocks noGrp="1"/>
          </p:cNvSpPr>
          <p:nvPr>
            <p:ph type="ctrTitle"/>
          </p:nvPr>
        </p:nvSpPr>
        <p:spPr>
          <a:xfrm>
            <a:off x="685800" y="2130426"/>
            <a:ext cx="7772400" cy="1470025"/>
          </a:xfrm>
        </p:spPr>
        <p:txBody>
          <a:bodyPr/>
          <a:lstStyle>
            <a:lvl1pPr>
              <a:defRPr>
                <a:effectLst/>
              </a:defRPr>
            </a:lvl1pPr>
          </a:lstStyle>
          <a:p>
            <a:r>
              <a:rPr lang="de-DE"/>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5CABBEC7-EE5F-42E0-849D-0882891CB783}" type="datetimeFigureOut">
              <a:rPr lang="de-DE" smtClean="0"/>
              <a:t>15.01.2024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7F0639-9AAC-49B0-93CB-5D56A6330972}" type="slidenum">
              <a:rPr lang="de-DE" smtClean="0"/>
              <a:t>‹Nr.›</a:t>
            </a:fld>
            <a:endParaRPr lang="de-DE"/>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2417" y="260649"/>
            <a:ext cx="2123728" cy="770795"/>
          </a:xfrm>
          <a:prstGeom prst="rect">
            <a:avLst/>
          </a:prstGeom>
        </p:spPr>
      </p:pic>
    </p:spTree>
    <p:extLst>
      <p:ext uri="{BB962C8B-B14F-4D97-AF65-F5344CB8AC3E}">
        <p14:creationId xmlns:p14="http://schemas.microsoft.com/office/powerpoint/2010/main" val="809127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9" name="Rechteck 8"/>
          <p:cNvSpPr/>
          <p:nvPr userDrawn="1"/>
        </p:nvSpPr>
        <p:spPr>
          <a:xfrm>
            <a:off x="0" y="260649"/>
            <a:ext cx="6300192" cy="6597353"/>
          </a:xfrm>
          <a:prstGeom prst="rect">
            <a:avLst/>
          </a:prstGeom>
          <a:solidFill>
            <a:schemeClr val="bg1">
              <a:alpha val="5882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2400"/>
          </a:p>
        </p:txBody>
      </p:sp>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5CABBEC7-EE5F-42E0-849D-0882891CB783}" type="datetimeFigureOut">
              <a:rPr lang="de-DE" smtClean="0"/>
              <a:t>15.01.2024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7F0639-9AAC-49B0-93CB-5D56A6330972}" type="slidenum">
              <a:rPr lang="de-DE" smtClean="0"/>
              <a:t>‹Nr.›</a:t>
            </a:fld>
            <a:endParaRPr lang="de-DE"/>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2417" y="260649"/>
            <a:ext cx="2123728" cy="770795"/>
          </a:xfrm>
          <a:prstGeom prst="rect">
            <a:avLst/>
          </a:prstGeom>
        </p:spPr>
      </p:pic>
    </p:spTree>
    <p:extLst>
      <p:ext uri="{BB962C8B-B14F-4D97-AF65-F5344CB8AC3E}">
        <p14:creationId xmlns:p14="http://schemas.microsoft.com/office/powerpoint/2010/main" val="2014872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5CABBEC7-EE5F-42E0-849D-0882891CB783}" type="datetimeFigureOut">
              <a:rPr lang="de-DE" smtClean="0"/>
              <a:t>15.01.2024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7F0639-9AAC-49B0-93CB-5D56A6330972}"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2417" y="260649"/>
            <a:ext cx="2123728" cy="770795"/>
          </a:xfrm>
          <a:prstGeom prst="rect">
            <a:avLst/>
          </a:prstGeom>
        </p:spPr>
      </p:pic>
    </p:spTree>
    <p:extLst>
      <p:ext uri="{BB962C8B-B14F-4D97-AF65-F5344CB8AC3E}">
        <p14:creationId xmlns:p14="http://schemas.microsoft.com/office/powerpoint/2010/main" val="3913235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CABBEC7-EE5F-42E0-849D-0882891CB783}" type="datetimeFigureOut">
              <a:rPr lang="de-DE" smtClean="0"/>
              <a:t>15.01.2024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3151031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CABBEC7-EE5F-42E0-849D-0882891CB783}" type="datetimeFigureOut">
              <a:rPr lang="de-DE" smtClean="0"/>
              <a:t>15.01.2024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7F0639-9AAC-49B0-93CB-5D56A6330972}" type="slidenum">
              <a:rPr lang="de-DE" smtClean="0"/>
              <a:t>‹Nr.›</a:t>
            </a:fld>
            <a:endParaRPr lang="de-DE"/>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2417" y="260649"/>
            <a:ext cx="2123728" cy="770795"/>
          </a:xfrm>
          <a:prstGeom prst="rect">
            <a:avLst/>
          </a:prstGeom>
        </p:spPr>
      </p:pic>
    </p:spTree>
    <p:extLst>
      <p:ext uri="{BB962C8B-B14F-4D97-AF65-F5344CB8AC3E}">
        <p14:creationId xmlns:p14="http://schemas.microsoft.com/office/powerpoint/2010/main" val="4131798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9" name="Rechteck 8"/>
          <p:cNvSpPr/>
          <p:nvPr userDrawn="1"/>
        </p:nvSpPr>
        <p:spPr>
          <a:xfrm>
            <a:off x="0" y="260649"/>
            <a:ext cx="6300192" cy="6597353"/>
          </a:xfrm>
          <a:prstGeom prst="rect">
            <a:avLst/>
          </a:prstGeom>
          <a:solidFill>
            <a:schemeClr val="bg1">
              <a:alpha val="5882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2400"/>
          </a:p>
        </p:txBody>
      </p:sp>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CABBEC7-EE5F-42E0-849D-0882891CB783}" type="datetimeFigureOut">
              <a:rPr lang="de-DE" smtClean="0"/>
              <a:t>15.01.2024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7F0639-9AAC-49B0-93CB-5D56A6330972}" type="slidenum">
              <a:rPr lang="de-DE" smtClean="0"/>
              <a:t>‹Nr.›</a:t>
            </a:fld>
            <a:endParaRPr lang="de-DE"/>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2417" y="260649"/>
            <a:ext cx="2123728" cy="770795"/>
          </a:xfrm>
          <a:prstGeom prst="rect">
            <a:avLst/>
          </a:prstGeom>
        </p:spPr>
      </p:pic>
    </p:spTree>
    <p:extLst>
      <p:ext uri="{BB962C8B-B14F-4D97-AF65-F5344CB8AC3E}">
        <p14:creationId xmlns:p14="http://schemas.microsoft.com/office/powerpoint/2010/main" val="2515179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2_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CABBEC7-EE5F-42E0-849D-0882891CB783}" type="datetimeFigureOut">
              <a:rPr lang="de-DE" smtClean="0"/>
              <a:t>15.01.2024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7F0639-9AAC-49B0-93CB-5D56A6330972}"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2417" y="260649"/>
            <a:ext cx="2123728" cy="770795"/>
          </a:xfrm>
          <a:prstGeom prst="rect">
            <a:avLst/>
          </a:prstGeom>
        </p:spPr>
      </p:pic>
    </p:spTree>
    <p:extLst>
      <p:ext uri="{BB962C8B-B14F-4D97-AF65-F5344CB8AC3E}">
        <p14:creationId xmlns:p14="http://schemas.microsoft.com/office/powerpoint/2010/main" val="206321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CABBEC7-EE5F-42E0-849D-0882891CB783}" type="datetimeFigureOut">
              <a:rPr lang="de-DE" smtClean="0"/>
              <a:t>15.01.2024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1673733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CABBEC7-EE5F-42E0-849D-0882891CB783}" type="datetimeFigureOut">
              <a:rPr lang="de-DE" smtClean="0"/>
              <a:t>15.01.2024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270210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FEC37CC-B11F-4BC3-A09B-268BF93A65EF}" type="slidenum">
              <a:rPr lang="de-DE" smtClean="0"/>
              <a:t>‹Nr.›</a:t>
            </a:fld>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2417" y="260648"/>
            <a:ext cx="2123728" cy="770795"/>
          </a:xfrm>
          <a:prstGeom prst="rect">
            <a:avLst/>
          </a:prstGeom>
        </p:spPr>
      </p:pic>
    </p:spTree>
    <p:extLst>
      <p:ext uri="{BB962C8B-B14F-4D97-AF65-F5344CB8AC3E}">
        <p14:creationId xmlns:p14="http://schemas.microsoft.com/office/powerpoint/2010/main" val="165601373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CABBEC7-EE5F-42E0-849D-0882891CB783}" type="datetimeFigureOut">
              <a:rPr lang="de-DE" smtClean="0"/>
              <a:t>15.01.2024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156035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7" name="Rechteck 6"/>
          <p:cNvSpPr/>
          <p:nvPr userDrawn="1"/>
        </p:nvSpPr>
        <p:spPr>
          <a:xfrm>
            <a:off x="0" y="260649"/>
            <a:ext cx="6300192" cy="6597353"/>
          </a:xfrm>
          <a:prstGeom prst="rect">
            <a:avLst/>
          </a:prstGeom>
          <a:solidFill>
            <a:schemeClr val="bg1">
              <a:alpha val="5882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2400"/>
          </a:p>
        </p:txBody>
      </p:sp>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CABBEC7-EE5F-42E0-849D-0882891CB783}" type="datetimeFigureOut">
              <a:rPr lang="de-DE" smtClean="0"/>
              <a:t>15.01.2024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2734636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CABBEC7-EE5F-42E0-849D-0882891CB783}" type="datetimeFigureOut">
              <a:rPr lang="de-DE" smtClean="0"/>
              <a:t>15.01.2024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496192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2" name="Datumsplatzhalter 1"/>
          <p:cNvSpPr>
            <a:spLocks noGrp="1"/>
          </p:cNvSpPr>
          <p:nvPr>
            <p:ph type="dt" sz="half" idx="10"/>
          </p:nvPr>
        </p:nvSpPr>
        <p:spPr/>
        <p:txBody>
          <a:bodyPr/>
          <a:lstStyle/>
          <a:p>
            <a:fld id="{5CABBEC7-EE5F-42E0-849D-0882891CB783}" type="datetimeFigureOut">
              <a:rPr lang="de-DE" smtClean="0"/>
              <a:t>15.01.2024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787191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6" name="Rechteck 5"/>
          <p:cNvSpPr/>
          <p:nvPr userDrawn="1"/>
        </p:nvSpPr>
        <p:spPr>
          <a:xfrm>
            <a:off x="0" y="260649"/>
            <a:ext cx="6300192" cy="6597353"/>
          </a:xfrm>
          <a:prstGeom prst="rect">
            <a:avLst/>
          </a:prstGeom>
          <a:solidFill>
            <a:schemeClr val="bg1">
              <a:alpha val="5882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2400"/>
          </a:p>
        </p:txBody>
      </p:sp>
      <p:sp>
        <p:nvSpPr>
          <p:cNvPr id="2" name="Datumsplatzhalter 1"/>
          <p:cNvSpPr>
            <a:spLocks noGrp="1"/>
          </p:cNvSpPr>
          <p:nvPr>
            <p:ph type="dt" sz="half" idx="10"/>
          </p:nvPr>
        </p:nvSpPr>
        <p:spPr/>
        <p:txBody>
          <a:bodyPr/>
          <a:lstStyle/>
          <a:p>
            <a:fld id="{5CABBEC7-EE5F-42E0-849D-0882891CB783}" type="datetimeFigureOut">
              <a:rPr lang="de-DE" smtClean="0"/>
              <a:t>15.01.2024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669128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CABBEC7-EE5F-42E0-849D-0882891CB783}" type="datetimeFigureOut">
              <a:rPr lang="de-DE" smtClean="0"/>
              <a:t>15.01.2024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2308305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CABBEC7-EE5F-42E0-849D-0882891CB783}" type="datetimeFigureOut">
              <a:rPr lang="de-DE" smtClean="0"/>
              <a:t>15.01.2024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2035576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CABBEC7-EE5F-42E0-849D-0882891CB783}" type="datetimeFigureOut">
              <a:rPr lang="de-DE" smtClean="0"/>
              <a:t>15.01.2024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2015200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CABBEC7-EE5F-42E0-849D-0882891CB783}" type="datetimeFigureOut">
              <a:rPr lang="de-DE" smtClean="0"/>
              <a:t>15.01.2024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1308268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CABBEC7-EE5F-42E0-849D-0882891CB783}" type="datetimeFigureOut">
              <a:rPr lang="de-DE" smtClean="0"/>
              <a:t>15.01.2024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7F0639-9AAC-49B0-93CB-5D56A6330972}" type="slidenum">
              <a:rPr lang="de-DE" smtClean="0"/>
              <a:t>‹Nr.›</a:t>
            </a:fld>
            <a:endParaRPr lang="de-DE"/>
          </a:p>
        </p:txBody>
      </p:sp>
    </p:spTree>
    <p:extLst>
      <p:ext uri="{BB962C8B-B14F-4D97-AF65-F5344CB8AC3E}">
        <p14:creationId xmlns:p14="http://schemas.microsoft.com/office/powerpoint/2010/main" val="55610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36836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FEC37CC-B11F-4BC3-A09B-268BF93A65EF}" type="slidenum">
              <a:rPr lang="de-DE" smtClean="0"/>
              <a:t>‹Nr.›</a:t>
            </a:fld>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417" y="260648"/>
            <a:ext cx="2123728" cy="770795"/>
          </a:xfrm>
          <a:prstGeom prst="rect">
            <a:avLst/>
          </a:prstGeom>
        </p:spPr>
      </p:pic>
    </p:spTree>
    <p:extLst>
      <p:ext uri="{BB962C8B-B14F-4D97-AF65-F5344CB8AC3E}">
        <p14:creationId xmlns:p14="http://schemas.microsoft.com/office/powerpoint/2010/main" val="1752871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21850" b="12845"/>
          <a:stretch/>
        </p:blipFill>
        <p:spPr>
          <a:xfrm>
            <a:off x="0" y="332657"/>
            <a:ext cx="5796616" cy="6525344"/>
          </a:xfrm>
          <a:prstGeom prst="rect">
            <a:avLst/>
          </a:prstGeom>
        </p:spPr>
      </p:pic>
      <p:sp>
        <p:nvSpPr>
          <p:cNvPr id="9" name="Rechteck 8"/>
          <p:cNvSpPr/>
          <p:nvPr/>
        </p:nvSpPr>
        <p:spPr>
          <a:xfrm>
            <a:off x="0" y="260647"/>
            <a:ext cx="6300192" cy="6597353"/>
          </a:xfrm>
          <a:prstGeom prst="rect">
            <a:avLst/>
          </a:prstGeom>
          <a:solidFill>
            <a:schemeClr val="bg1">
              <a:alpha val="5882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FEC37CC-B11F-4BC3-A09B-268BF93A65EF}" type="slidenum">
              <a:rPr lang="de-DE" smtClean="0"/>
              <a:t>‹Nr.›</a:t>
            </a:fld>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417" y="260648"/>
            <a:ext cx="2123728" cy="770795"/>
          </a:xfrm>
          <a:prstGeom prst="rect">
            <a:avLst/>
          </a:prstGeom>
        </p:spPr>
      </p:pic>
    </p:spTree>
    <p:extLst>
      <p:ext uri="{BB962C8B-B14F-4D97-AF65-F5344CB8AC3E}">
        <p14:creationId xmlns:p14="http://schemas.microsoft.com/office/powerpoint/2010/main" val="2016731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FEC37CC-B11F-4BC3-A09B-268BF93A65EF}" type="slidenum">
              <a:rPr lang="de-DE" smtClean="0"/>
              <a:t>‹Nr.›</a:t>
            </a:fld>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2417" y="260648"/>
            <a:ext cx="2123728" cy="770795"/>
          </a:xfrm>
          <a:prstGeom prst="rect">
            <a:avLst/>
          </a:prstGeom>
        </p:spPr>
      </p:pic>
    </p:spTree>
    <p:extLst>
      <p:ext uri="{BB962C8B-B14F-4D97-AF65-F5344CB8AC3E}">
        <p14:creationId xmlns:p14="http://schemas.microsoft.com/office/powerpoint/2010/main" val="39974389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347506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FEC37CC-B11F-4BC3-A09B-268BF93A65EF}" type="slidenum">
              <a:rPr lang="de-DE" smtClean="0"/>
              <a:t>‹Nr.›</a:t>
            </a:fld>
            <a:endParaRPr lang="de-DE"/>
          </a:p>
        </p:txBody>
      </p:sp>
    </p:spTree>
    <p:extLst>
      <p:ext uri="{BB962C8B-B14F-4D97-AF65-F5344CB8AC3E}">
        <p14:creationId xmlns:p14="http://schemas.microsoft.com/office/powerpoint/2010/main" val="189681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EC37CC-B11F-4BC3-A09B-268BF93A65EF}" type="slidenum">
              <a:rPr lang="de-DE" smtClean="0"/>
              <a:t>‹Nr.›</a:t>
            </a:fld>
            <a:endParaRPr lang="de-DE"/>
          </a:p>
        </p:txBody>
      </p:sp>
    </p:spTree>
    <p:extLst>
      <p:ext uri="{BB962C8B-B14F-4D97-AF65-F5344CB8AC3E}">
        <p14:creationId xmlns:p14="http://schemas.microsoft.com/office/powerpoint/2010/main" val="179436392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52" r:id="rId20"/>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hdr="0" ftr="0" dt="0"/>
  <p:txStyles>
    <p:titleStyle>
      <a:lvl1pPr algn="ctr" defTabSz="914400" rtl="0" eaLnBrk="1" latinLnBrk="0" hangingPunct="1">
        <a:spcBef>
          <a:spcPct val="0"/>
        </a:spcBef>
        <a:buNone/>
        <a:defRPr sz="4400" b="1" kern="1200">
          <a:solidFill>
            <a:srgbClr val="2D2E7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Tx/>
        <a:buBlip>
          <a:blip r:embed="rId22"/>
        </a:buBlip>
        <a:defRPr sz="3200" kern="1200">
          <a:solidFill>
            <a:srgbClr val="5F5F5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Tx/>
        <a:buBlip>
          <a:blip r:embed="rId23"/>
        </a:buBlip>
        <a:defRPr sz="2800" kern="1200">
          <a:solidFill>
            <a:srgbClr val="5F5F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F5F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p:txBody>
      </p:sp>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CABBEC7-EE5F-42E0-849D-0882891CB783}" type="datetimeFigureOut">
              <a:rPr lang="de-DE" smtClean="0"/>
              <a:pPr/>
              <a:t>15.01.2024</a:t>
            </a:fld>
            <a:endParaRPr lang="de-DE" dirty="0"/>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87F0639-9AAC-49B0-93CB-5D56A6330972}" type="slidenum">
              <a:rPr lang="de-DE" smtClean="0"/>
              <a:pPr/>
              <a:t>‹Nr.›</a:t>
            </a:fld>
            <a:endParaRPr lang="de-DE" dirty="0"/>
          </a:p>
        </p:txBody>
      </p:sp>
    </p:spTree>
    <p:extLst>
      <p:ext uri="{BB962C8B-B14F-4D97-AF65-F5344CB8AC3E}">
        <p14:creationId xmlns:p14="http://schemas.microsoft.com/office/powerpoint/2010/main" val="254747367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914400" rtl="0" eaLnBrk="1" latinLnBrk="0" hangingPunct="1">
        <a:spcBef>
          <a:spcPct val="0"/>
        </a:spcBef>
        <a:buNone/>
        <a:defRPr sz="4400" b="1" kern="1200">
          <a:solidFill>
            <a:srgbClr val="2D2E7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Tx/>
        <a:buBlip>
          <a:blip r:embed="rId21"/>
        </a:buBlip>
        <a:defRPr sz="3200" kern="1200">
          <a:solidFill>
            <a:srgbClr val="5F5F5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Tx/>
        <a:buBlip>
          <a:blip r:embed="rId22"/>
        </a:buBlip>
        <a:defRPr sz="2800" kern="1200">
          <a:solidFill>
            <a:srgbClr val="5F5F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F5F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mailto:voltz@ebs-karlsruhe.de"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schmitt@ebs-karlsruhe.d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lechner@ebs-karlsruhe.de"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hyperlink" Target="mailto:gebert@ebs-karlsruhe.de" TargetMode="External"/><Relationship Id="rId4" Type="http://schemas.openxmlformats.org/officeDocument/2006/relationships/hyperlink" Target="mailto:karsten@ebs-karlsruhe.de"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nchor="ctr">
            <a:normAutofit/>
          </a:bodyPr>
          <a:lstStyle/>
          <a:p>
            <a:r>
              <a:rPr lang="de-DE" dirty="0"/>
              <a:t>Berufskolleg 1 und Berufskolleg 2 an der EBS</a:t>
            </a:r>
          </a:p>
        </p:txBody>
      </p:sp>
      <p:sp>
        <p:nvSpPr>
          <p:cNvPr id="4099" name="Rectangle 3"/>
          <p:cNvSpPr>
            <a:spLocks noGrp="1" noChangeArrowheads="1"/>
          </p:cNvSpPr>
          <p:nvPr>
            <p:ph type="subTitle" idx="1"/>
          </p:nvPr>
        </p:nvSpPr>
        <p:spPr>
          <a:xfrm>
            <a:off x="1371600" y="3886200"/>
            <a:ext cx="6400800" cy="1752600"/>
          </a:xfrm>
        </p:spPr>
        <p:txBody>
          <a:bodyPr>
            <a:normAutofit/>
          </a:bodyPr>
          <a:lstStyle/>
          <a:p>
            <a:pPr marL="0" indent="0">
              <a:buFontTx/>
              <a:buNone/>
            </a:pPr>
            <a:r>
              <a:rPr lang="de-DE" dirty="0"/>
              <a:t>Zwei einjährige, aufeinander aufbauende Schulgänge</a:t>
            </a:r>
          </a:p>
        </p:txBody>
      </p:sp>
      <p:sp>
        <p:nvSpPr>
          <p:cNvPr id="72" name="Slide Number Placeholder 3">
            <a:extLst>
              <a:ext uri="{FF2B5EF4-FFF2-40B4-BE49-F238E27FC236}">
                <a16:creationId xmlns:a16="http://schemas.microsoft.com/office/drawing/2014/main" id="{361242F8-B50B-41A1-AB8A-6616614B941E}"/>
              </a:ext>
            </a:extLst>
          </p:cNvPr>
          <p:cNvSpPr>
            <a:spLocks noGrp="1"/>
          </p:cNvSpPr>
          <p:nvPr>
            <p:ph type="sldNum" sz="quarter" idx="12"/>
          </p:nvPr>
        </p:nvSpPr>
        <p:spPr>
          <a:xfrm>
            <a:off x="6553200" y="6356350"/>
            <a:ext cx="2133600" cy="365125"/>
          </a:xfrm>
        </p:spPr>
        <p:txBody>
          <a:bodyPr/>
          <a:lstStyle/>
          <a:p>
            <a:pPr>
              <a:spcAft>
                <a:spcPts val="600"/>
              </a:spcAft>
            </a:pPr>
            <a:fld id="{CFEC37CC-B11F-4BC3-A09B-268BF93A65EF}" type="slidenum">
              <a:rPr lang="de-DE" smtClean="0"/>
              <a:pPr>
                <a:spcAft>
                  <a:spcPts val="600"/>
                </a:spcAft>
              </a:pPr>
              <a:t>1</a:t>
            </a:fld>
            <a:endParaRPr lang="de-DE"/>
          </a:p>
        </p:txBody>
      </p:sp>
    </p:spTree>
    <p:extLst>
      <p:ext uri="{BB962C8B-B14F-4D97-AF65-F5344CB8AC3E}">
        <p14:creationId xmlns:p14="http://schemas.microsoft.com/office/powerpoint/2010/main" val="3063192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A18EE05-6B56-4029-9D49-0404067EF921}"/>
              </a:ext>
            </a:extLst>
          </p:cNvPr>
          <p:cNvSpPr>
            <a:spLocks noGrp="1"/>
          </p:cNvSpPr>
          <p:nvPr>
            <p:ph type="ctrTitle"/>
          </p:nvPr>
        </p:nvSpPr>
        <p:spPr>
          <a:xfrm>
            <a:off x="685800" y="2130425"/>
            <a:ext cx="7772400" cy="1470025"/>
          </a:xfrm>
        </p:spPr>
        <p:txBody>
          <a:bodyPr anchor="ctr">
            <a:normAutofit/>
          </a:bodyPr>
          <a:lstStyle/>
          <a:p>
            <a:r>
              <a:rPr lang="de-DE" dirty="0"/>
              <a:t>Ansprechpartner</a:t>
            </a:r>
          </a:p>
        </p:txBody>
      </p:sp>
      <p:sp>
        <p:nvSpPr>
          <p:cNvPr id="8" name="Inhaltsplatzhalter 7">
            <a:extLst>
              <a:ext uri="{FF2B5EF4-FFF2-40B4-BE49-F238E27FC236}">
                <a16:creationId xmlns:a16="http://schemas.microsoft.com/office/drawing/2014/main" id="{B7DCEC73-3F09-490C-8215-2CA96A9E8876}"/>
              </a:ext>
            </a:extLst>
          </p:cNvPr>
          <p:cNvSpPr>
            <a:spLocks noGrp="1"/>
          </p:cNvSpPr>
          <p:nvPr>
            <p:ph type="subTitle" idx="1"/>
          </p:nvPr>
        </p:nvSpPr>
        <p:spPr>
          <a:xfrm>
            <a:off x="1371600" y="3701472"/>
            <a:ext cx="6400800" cy="1752600"/>
          </a:xfrm>
        </p:spPr>
        <p:txBody>
          <a:bodyPr>
            <a:normAutofit lnSpcReduction="10000"/>
          </a:bodyPr>
          <a:lstStyle/>
          <a:p>
            <a:pPr marL="0" indent="0">
              <a:lnSpc>
                <a:spcPct val="90000"/>
              </a:lnSpc>
              <a:buNone/>
            </a:pPr>
            <a:r>
              <a:rPr lang="de-DE" sz="1800" dirty="0"/>
              <a:t>Axel Schmitt</a:t>
            </a:r>
          </a:p>
          <a:p>
            <a:pPr marL="0" indent="0">
              <a:lnSpc>
                <a:spcPct val="90000"/>
              </a:lnSpc>
              <a:buNone/>
            </a:pPr>
            <a:r>
              <a:rPr lang="de-DE" sz="1800" dirty="0"/>
              <a:t>Stellvertretender Abteilungsleiter Vollzeitschulen</a:t>
            </a:r>
          </a:p>
          <a:p>
            <a:pPr marL="0" indent="0">
              <a:lnSpc>
                <a:spcPct val="90000"/>
              </a:lnSpc>
              <a:buNone/>
            </a:pPr>
            <a:endParaRPr lang="de-DE" sz="1800" dirty="0"/>
          </a:p>
          <a:p>
            <a:pPr marL="0" indent="0">
              <a:lnSpc>
                <a:spcPct val="90000"/>
              </a:lnSpc>
              <a:buNone/>
            </a:pPr>
            <a:r>
              <a:rPr lang="de-DE" sz="1800" dirty="0"/>
              <a:t>Raum: 213</a:t>
            </a:r>
          </a:p>
          <a:p>
            <a:pPr marL="0" indent="0">
              <a:lnSpc>
                <a:spcPct val="90000"/>
              </a:lnSpc>
              <a:buNone/>
            </a:pPr>
            <a:r>
              <a:rPr lang="de-DE" sz="1800" dirty="0"/>
              <a:t>Tel: 0721 / 133 3518</a:t>
            </a:r>
          </a:p>
          <a:p>
            <a:pPr marL="0" indent="0">
              <a:lnSpc>
                <a:spcPct val="90000"/>
              </a:lnSpc>
              <a:buNone/>
            </a:pPr>
            <a:r>
              <a:rPr lang="de-DE" sz="1800" dirty="0"/>
              <a:t>E-Mail: schmitt@ebs-karlsruhe.de</a:t>
            </a:r>
          </a:p>
        </p:txBody>
      </p:sp>
      <p:sp>
        <p:nvSpPr>
          <p:cNvPr id="2" name="Foliennummernplatzhalter 1">
            <a:extLst>
              <a:ext uri="{FF2B5EF4-FFF2-40B4-BE49-F238E27FC236}">
                <a16:creationId xmlns:a16="http://schemas.microsoft.com/office/drawing/2014/main" id="{BA535B10-28D3-44CE-BF35-43D8AC71E9A2}"/>
              </a:ext>
            </a:extLst>
          </p:cNvPr>
          <p:cNvSpPr>
            <a:spLocks noGrp="1"/>
          </p:cNvSpPr>
          <p:nvPr>
            <p:ph type="sldNum" sz="quarter" idx="12"/>
          </p:nvPr>
        </p:nvSpPr>
        <p:spPr>
          <a:xfrm>
            <a:off x="6553200" y="6356350"/>
            <a:ext cx="2133600" cy="365125"/>
          </a:xfrm>
        </p:spPr>
        <p:txBody>
          <a:bodyPr anchor="ctr">
            <a:normAutofit/>
          </a:bodyPr>
          <a:lstStyle/>
          <a:p>
            <a:pPr marL="0" marR="0" lvl="0" indent="0" defTabSz="914400" rtl="0" eaLnBrk="0" fontAlgn="base" latinLnBrk="0" hangingPunct="0">
              <a:spcBef>
                <a:spcPct val="0"/>
              </a:spcBef>
              <a:spcAft>
                <a:spcPts val="600"/>
              </a:spcAft>
              <a:buClrTx/>
              <a:buSzTx/>
              <a:buFontTx/>
              <a:buNone/>
              <a:tabLst/>
              <a:defRPr/>
            </a:pPr>
            <a:fld id="{CFEC37CC-B11F-4BC3-A09B-268BF93A65EF}" type="slidenum">
              <a:rPr kumimoji="0" lang="de-DE" b="0" i="0" u="none" strike="noStrike" kern="1200" cap="none" spc="0" normalizeH="0" baseline="0" noProof="0" smtClean="0">
                <a:ln>
                  <a:noFill/>
                </a:ln>
                <a:effectLst/>
                <a:uLnTx/>
                <a:uFillTx/>
              </a:rPr>
              <a:pPr marL="0" marR="0" lvl="0" indent="0" defTabSz="914400" rtl="0" eaLnBrk="0" fontAlgn="base" latinLnBrk="0" hangingPunct="0">
                <a:spcBef>
                  <a:spcPct val="0"/>
                </a:spcBef>
                <a:spcAft>
                  <a:spcPts val="600"/>
                </a:spcAft>
                <a:buClrTx/>
                <a:buSzTx/>
                <a:buFontTx/>
                <a:buNone/>
                <a:tabLst/>
                <a:defRPr/>
              </a:pPr>
              <a:t>10</a:t>
            </a:fld>
            <a:endParaRPr kumimoji="0" lang="de-DE"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497640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0" y="2636838"/>
            <a:ext cx="9144000" cy="2087562"/>
          </a:xfrm>
        </p:spPr>
        <p:txBody>
          <a:bodyPr>
            <a:normAutofit fontScale="92500" lnSpcReduction="10000"/>
          </a:bodyPr>
          <a:lstStyle/>
          <a:p>
            <a:pPr marL="0" indent="0" algn="ctr">
              <a:lnSpc>
                <a:spcPct val="120000"/>
              </a:lnSpc>
              <a:buFontTx/>
              <a:buNone/>
            </a:pPr>
            <a:endParaRPr lang="de-DE" sz="1600" dirty="0">
              <a:latin typeface="Arial" pitchFamily="34" charset="0"/>
            </a:endParaRPr>
          </a:p>
          <a:p>
            <a:pPr marL="0" indent="0" algn="ctr">
              <a:lnSpc>
                <a:spcPct val="120000"/>
              </a:lnSpc>
              <a:buFontTx/>
              <a:buNone/>
            </a:pPr>
            <a:r>
              <a:rPr lang="de-DE" sz="2400" dirty="0">
                <a:latin typeface="Arial" pitchFamily="34" charset="0"/>
              </a:rPr>
              <a:t>Informationen zum Bewerberverfahren Online (BewO) </a:t>
            </a:r>
            <a:r>
              <a:rPr lang="de-DE" sz="2400" dirty="0" smtClean="0">
                <a:latin typeface="Arial" pitchFamily="34" charset="0"/>
              </a:rPr>
              <a:t>2024</a:t>
            </a:r>
            <a:endParaRPr lang="de-DE" sz="2400" dirty="0">
              <a:latin typeface="Arial" pitchFamily="34" charset="0"/>
            </a:endParaRPr>
          </a:p>
          <a:p>
            <a:pPr marL="0" indent="0" algn="ctr">
              <a:lnSpc>
                <a:spcPct val="120000"/>
              </a:lnSpc>
              <a:buFontTx/>
              <a:buNone/>
            </a:pPr>
            <a:r>
              <a:rPr lang="de-DE" sz="2400" dirty="0">
                <a:latin typeface="Arial" pitchFamily="34" charset="0"/>
              </a:rPr>
              <a:t>für </a:t>
            </a:r>
          </a:p>
          <a:p>
            <a:pPr marL="0" indent="0" algn="ctr">
              <a:lnSpc>
                <a:spcPct val="120000"/>
              </a:lnSpc>
              <a:buFontTx/>
              <a:buNone/>
            </a:pPr>
            <a:r>
              <a:rPr lang="de-DE" sz="2400" dirty="0">
                <a:latin typeface="Arial" pitchFamily="34" charset="0"/>
              </a:rPr>
              <a:t>Bewerberinnen und Bewerber  </a:t>
            </a:r>
          </a:p>
          <a:p>
            <a:pPr marL="0" indent="0" algn="ctr">
              <a:lnSpc>
                <a:spcPct val="120000"/>
              </a:lnSpc>
              <a:buFontTx/>
              <a:buNone/>
            </a:pPr>
            <a:r>
              <a:rPr lang="de-DE" sz="2400" dirty="0">
                <a:latin typeface="Arial" pitchFamily="34" charset="0"/>
              </a:rPr>
              <a:t>an Berufskollegs</a:t>
            </a:r>
            <a:endParaRPr lang="de-DE" sz="2400" dirty="0">
              <a:solidFill>
                <a:srgbClr val="FF0000"/>
              </a:solidFill>
              <a:latin typeface="Arial" pitchFamily="34" charset="0"/>
            </a:endParaRPr>
          </a:p>
        </p:txBody>
      </p:sp>
      <p:sp>
        <p:nvSpPr>
          <p:cNvPr id="4098" name="Rectangle 2"/>
          <p:cNvSpPr>
            <a:spLocks noGrp="1" noChangeArrowheads="1"/>
          </p:cNvSpPr>
          <p:nvPr>
            <p:ph type="ctrTitle" idx="4294967295"/>
          </p:nvPr>
        </p:nvSpPr>
        <p:spPr>
          <a:xfrm>
            <a:off x="0" y="765175"/>
            <a:ext cx="9144000" cy="955675"/>
          </a:xfrm>
        </p:spPr>
        <p:txBody>
          <a:bodyPr anchor="t">
            <a:normAutofit fontScale="90000"/>
          </a:bodyPr>
          <a:lstStyle/>
          <a:p>
            <a:pPr algn="ctr"/>
            <a:r>
              <a:rPr lang="de-DE" sz="3600" err="1"/>
              <a:t>BewO</a:t>
            </a:r>
            <a:r>
              <a:rPr lang="de-DE" sz="3600"/>
              <a:t/>
            </a:r>
            <a:br>
              <a:rPr lang="de-DE" sz="3600"/>
            </a:br>
            <a:r>
              <a:rPr lang="de-DE" sz="3600"/>
              <a:t>Bewerberverfahren Online</a:t>
            </a:r>
            <a:br>
              <a:rPr lang="de-DE" sz="3600"/>
            </a:br>
            <a:r>
              <a:rPr lang="de-DE" sz="3600"/>
              <a:t>Baden-Württemberg</a:t>
            </a:r>
          </a:p>
        </p:txBody>
      </p:sp>
    </p:spTree>
    <p:extLst>
      <p:ext uri="{BB962C8B-B14F-4D97-AF65-F5344CB8AC3E}">
        <p14:creationId xmlns:p14="http://schemas.microsoft.com/office/powerpoint/2010/main" val="2598541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body" idx="4294967295"/>
          </p:nvPr>
        </p:nvSpPr>
        <p:spPr>
          <a:xfrm>
            <a:off x="646113" y="908050"/>
            <a:ext cx="8497887" cy="5473700"/>
          </a:xfrm>
        </p:spPr>
        <p:txBody>
          <a:bodyPr/>
          <a:lstStyle/>
          <a:p>
            <a:pPr marL="342900" indent="-342900">
              <a:lnSpc>
                <a:spcPct val="150000"/>
              </a:lnSpc>
              <a:buFont typeface="+mj-lt"/>
              <a:buAutoNum type="arabicPeriod"/>
            </a:pPr>
            <a:r>
              <a:rPr lang="de-DE" sz="1800" b="1">
                <a:latin typeface="Arial" pitchFamily="34" charset="0"/>
                <a:cs typeface="Arial" pitchFamily="34" charset="0"/>
              </a:rPr>
              <a:t>Grundlegende Informationen zum Bewerberverfahren Online (</a:t>
            </a:r>
            <a:r>
              <a:rPr lang="de-DE" sz="1800" b="1" err="1">
                <a:latin typeface="Arial" pitchFamily="34" charset="0"/>
                <a:cs typeface="Arial" pitchFamily="34" charset="0"/>
              </a:rPr>
              <a:t>BewO</a:t>
            </a:r>
            <a:r>
              <a:rPr lang="de-DE" sz="1800" b="1">
                <a:latin typeface="Arial" pitchFamily="34" charset="0"/>
                <a:cs typeface="Arial" pitchFamily="34" charset="0"/>
              </a:rPr>
              <a:t>)</a:t>
            </a:r>
          </a:p>
          <a:p>
            <a:pPr marL="342900" indent="-342900">
              <a:lnSpc>
                <a:spcPct val="150000"/>
              </a:lnSpc>
              <a:buFont typeface="+mj-lt"/>
              <a:buAutoNum type="arabicPeriod"/>
            </a:pPr>
            <a:r>
              <a:rPr lang="de-DE" sz="1800" b="1">
                <a:latin typeface="Arial" pitchFamily="34" charset="0"/>
                <a:cs typeface="Arial" pitchFamily="34" charset="0"/>
              </a:rPr>
              <a:t>Ablaufplan für die Bewerbung mit BewO</a:t>
            </a:r>
          </a:p>
          <a:p>
            <a:pPr marL="342900" indent="-342900">
              <a:lnSpc>
                <a:spcPct val="150000"/>
              </a:lnSpc>
              <a:buFont typeface="+mj-lt"/>
              <a:buAutoNum type="arabicPeriod"/>
            </a:pPr>
            <a:r>
              <a:rPr lang="de-DE" sz="1800" b="1">
                <a:latin typeface="Arial" pitchFamily="34" charset="0"/>
                <a:cs typeface="Arial" pitchFamily="34" charset="0"/>
              </a:rPr>
              <a:t>BewO - vom Zugang zur Schulplatzinformation</a:t>
            </a:r>
          </a:p>
          <a:p>
            <a:pPr marL="342900" indent="-342900">
              <a:lnSpc>
                <a:spcPct val="150000"/>
              </a:lnSpc>
              <a:buFont typeface="+mj-lt"/>
              <a:buAutoNum type="arabicPeriod"/>
            </a:pPr>
            <a:r>
              <a:rPr lang="de-DE" sz="1800" b="1">
                <a:latin typeface="Arial" pitchFamily="34" charset="0"/>
                <a:cs typeface="Arial" pitchFamily="34" charset="0"/>
              </a:rPr>
              <a:t>BewO - wichtige Hinweise</a:t>
            </a:r>
          </a:p>
          <a:p>
            <a:pPr marL="342900" indent="-342900">
              <a:lnSpc>
                <a:spcPct val="150000"/>
              </a:lnSpc>
              <a:buFont typeface="+mj-lt"/>
              <a:buAutoNum type="arabicPeriod"/>
            </a:pPr>
            <a:r>
              <a:rPr lang="de-DE" sz="1800" b="1">
                <a:latin typeface="Arial" pitchFamily="34" charset="0"/>
                <a:cs typeface="Arial" pitchFamily="34" charset="0"/>
              </a:rPr>
              <a:t>Fragen und Probleme – an wen wenden Sie sich?</a:t>
            </a:r>
          </a:p>
          <a:p>
            <a:pPr marL="0" indent="0">
              <a:lnSpc>
                <a:spcPct val="150000"/>
              </a:lnSpc>
              <a:buNone/>
            </a:pPr>
            <a:endParaRPr lang="de-DE" altLang="en-US" sz="1200" b="1">
              <a:solidFill>
                <a:srgbClr val="FF0000"/>
              </a:solidFill>
              <a:latin typeface="Arial" pitchFamily="34" charset="0"/>
              <a:ea typeface="SimSun" pitchFamily="2" charset="-122"/>
              <a:cs typeface="Arial" pitchFamily="34" charset="0"/>
              <a:sym typeface="Wingdings" pitchFamily="2" charset="2"/>
            </a:endParaRPr>
          </a:p>
          <a:p>
            <a:pPr marL="342900" indent="-342900">
              <a:lnSpc>
                <a:spcPct val="150000"/>
              </a:lnSpc>
              <a:buFont typeface="+mj-lt"/>
              <a:buAutoNum type="arabicPeriod"/>
            </a:pPr>
            <a:endParaRPr lang="de-DE" altLang="de-DE" sz="1200" b="1">
              <a:solidFill>
                <a:srgbClr val="FF0000"/>
              </a:solidFill>
              <a:latin typeface="Arial" pitchFamily="34" charset="0"/>
              <a:cs typeface="Arial" pitchFamily="34" charset="0"/>
            </a:endParaRPr>
          </a:p>
          <a:p>
            <a:pPr marL="342900" indent="-342900">
              <a:lnSpc>
                <a:spcPct val="150000"/>
              </a:lnSpc>
              <a:buFont typeface="+mj-lt"/>
              <a:buAutoNum type="arabicPeriod"/>
            </a:pPr>
            <a:endParaRPr lang="de-DE" sz="1200" b="1">
              <a:solidFill>
                <a:srgbClr val="FF0000"/>
              </a:solidFill>
              <a:latin typeface="Arial" pitchFamily="34" charset="0"/>
              <a:cs typeface="Arial" pitchFamily="34" charset="0"/>
            </a:endParaRPr>
          </a:p>
        </p:txBody>
      </p:sp>
      <p:sp>
        <p:nvSpPr>
          <p:cNvPr id="4" name="Rechteck 3"/>
          <p:cNvSpPr/>
          <p:nvPr/>
        </p:nvSpPr>
        <p:spPr>
          <a:xfrm>
            <a:off x="467544" y="260648"/>
            <a:ext cx="8280920" cy="523220"/>
          </a:xfrm>
          <a:prstGeom prst="rect">
            <a:avLst/>
          </a:prstGeom>
        </p:spPr>
        <p:txBody>
          <a:bodyPr wrap="square">
            <a:spAutoFit/>
          </a:bodyPr>
          <a:lstStyle/>
          <a:p>
            <a:r>
              <a:rPr lang="de-DE" sz="2800" b="1">
                <a:latin typeface="Arial" pitchFamily="34" charset="0"/>
                <a:cs typeface="Arial" pitchFamily="34" charset="0"/>
              </a:rPr>
              <a:t>Agenda</a:t>
            </a:r>
            <a:endParaRPr lang="de-DE" sz="2000" b="1">
              <a:latin typeface="Arial" pitchFamily="34" charset="0"/>
              <a:cs typeface="Arial" pitchFamily="34" charset="0"/>
            </a:endParaRPr>
          </a:p>
        </p:txBody>
      </p:sp>
    </p:spTree>
    <p:extLst>
      <p:ext uri="{BB962C8B-B14F-4D97-AF65-F5344CB8AC3E}">
        <p14:creationId xmlns:p14="http://schemas.microsoft.com/office/powerpoint/2010/main" val="183298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7544" y="260648"/>
            <a:ext cx="8280920" cy="553998"/>
          </a:xfrm>
          <a:prstGeom prst="rect">
            <a:avLst/>
          </a:prstGeom>
        </p:spPr>
        <p:txBody>
          <a:bodyPr wrap="square">
            <a:spAutoFit/>
          </a:bodyPr>
          <a:lstStyle/>
          <a:p>
            <a:pPr algn="ctr">
              <a:lnSpc>
                <a:spcPct val="150000"/>
              </a:lnSpc>
            </a:pPr>
            <a:r>
              <a:rPr lang="de-DE" sz="2000" b="1">
                <a:latin typeface="Arial" pitchFamily="34" charset="0"/>
                <a:cs typeface="Arial" pitchFamily="34" charset="0"/>
              </a:rPr>
              <a:t>1. Grundlegende Informationen zu </a:t>
            </a:r>
            <a:r>
              <a:rPr lang="de-DE" sz="2000" b="1" err="1">
                <a:latin typeface="Arial" pitchFamily="34" charset="0"/>
                <a:cs typeface="Arial" pitchFamily="34" charset="0"/>
              </a:rPr>
              <a:t>BewO</a:t>
            </a:r>
            <a:endParaRPr lang="de-DE" sz="2000" b="1">
              <a:latin typeface="Arial" pitchFamily="34" charset="0"/>
              <a:cs typeface="Arial" pitchFamily="34" charset="0"/>
            </a:endParaRPr>
          </a:p>
        </p:txBody>
      </p:sp>
      <p:sp>
        <p:nvSpPr>
          <p:cNvPr id="2" name="Textfeld 1"/>
          <p:cNvSpPr txBox="1"/>
          <p:nvPr/>
        </p:nvSpPr>
        <p:spPr>
          <a:xfrm>
            <a:off x="560772" y="1019009"/>
            <a:ext cx="8331708" cy="5032147"/>
          </a:xfrm>
          <a:prstGeom prst="rect">
            <a:avLst/>
          </a:prstGeom>
          <a:noFill/>
        </p:spPr>
        <p:txBody>
          <a:bodyPr wrap="square" rtlCol="0">
            <a:spAutoFit/>
          </a:bodyPr>
          <a:lstStyle/>
          <a:p>
            <a:pPr marL="285750" indent="-285750">
              <a:lnSpc>
                <a:spcPct val="150000"/>
              </a:lnSpc>
              <a:buFont typeface="Wingdings"/>
              <a:buChar char="à"/>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altLang="en-US" sz="1800" b="1">
                <a:latin typeface="Arial" pitchFamily="34" charset="0"/>
                <a:ea typeface="SimSun" pitchFamily="2" charset="-122"/>
                <a:cs typeface="Arial" pitchFamily="34" charset="0"/>
                <a:sym typeface="Wingdings" pitchFamily="2" charset="2"/>
              </a:rPr>
              <a:t>Vereinfachung des Anmeldeverfahrens und der Schulplatzvergabe:</a:t>
            </a:r>
          </a:p>
          <a:p>
            <a:pP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de-DE" altLang="en-US" sz="1800" b="1">
              <a:latin typeface="Arial" pitchFamily="34" charset="0"/>
              <a:ea typeface="SimSun" pitchFamily="2" charset="-122"/>
              <a:cs typeface="Arial" pitchFamily="34" charset="0"/>
              <a:sym typeface="Wingdings" pitchFamily="2" charset="2"/>
            </a:endParaRPr>
          </a:p>
          <a:p>
            <a:pPr marL="285750" lvl="0" indent="-285750">
              <a:buFont typeface="Arial" panose="020B0604020202020204" pitchFamily="34" charset="0"/>
              <a:buChar char="•"/>
            </a:pPr>
            <a:r>
              <a:rPr lang="de-DE" altLang="en-US" sz="1800" b="1">
                <a:latin typeface="Arial" pitchFamily="34" charset="0"/>
                <a:ea typeface="SimSun" pitchFamily="2" charset="-122"/>
                <a:cs typeface="Arial" pitchFamily="34" charset="0"/>
                <a:sym typeface="Wingdings" pitchFamily="2" charset="2"/>
              </a:rPr>
              <a:t>Online-Bewerbung unter </a:t>
            </a:r>
            <a:r>
              <a:rPr lang="de-DE" sz="1800" b="1" u="sng">
                <a:solidFill>
                  <a:schemeClr val="accent2"/>
                </a:solidFill>
                <a:latin typeface="Arial" panose="020B0604020202020204" pitchFamily="34" charset="0"/>
                <a:cs typeface="Arial" panose="020B0604020202020204" pitchFamily="34" charset="0"/>
              </a:rPr>
              <a:t>www.schule-in-bw.de/bewo</a:t>
            </a:r>
            <a:r>
              <a:rPr lang="de-DE" sz="1800" b="1"/>
              <a:t> </a:t>
            </a:r>
          </a:p>
          <a:p>
            <a:pPr marL="285750" lvl="0" indent="-285750">
              <a:buFont typeface="Arial" panose="020B0604020202020204" pitchFamily="34" charset="0"/>
              <a:buChar char="•"/>
            </a:pPr>
            <a:endParaRPr lang="de-DE" altLang="en-US" sz="1800" b="1">
              <a:latin typeface="Arial" pitchFamily="34" charset="0"/>
              <a:ea typeface="SimSun" pitchFamily="2" charset="-122"/>
              <a:cs typeface="Arial" pitchFamily="34" charset="0"/>
              <a:sym typeface="Wingdings" pitchFamily="2" charset="2"/>
            </a:endParaRPr>
          </a:p>
          <a:p>
            <a:pPr marL="285750" lvl="0" indent="-285750">
              <a:buFont typeface="Arial" panose="020B0604020202020204" pitchFamily="34" charset="0"/>
              <a:buChar char="•"/>
            </a:pPr>
            <a:r>
              <a:rPr lang="de-DE" altLang="en-US" sz="1800">
                <a:latin typeface="Arial" pitchFamily="34" charset="0"/>
                <a:ea typeface="SimSun" pitchFamily="2" charset="-122"/>
                <a:cs typeface="Arial" pitchFamily="34" charset="0"/>
                <a:sym typeface="Wingdings" pitchFamily="2" charset="2"/>
              </a:rPr>
              <a:t>Bewerbung </a:t>
            </a:r>
            <a:r>
              <a:rPr lang="de-DE" altLang="en-US" sz="1800" b="1">
                <a:latin typeface="Arial" pitchFamily="34" charset="0"/>
                <a:ea typeface="SimSun" pitchFamily="2" charset="-122"/>
                <a:cs typeface="Arial" pitchFamily="34" charset="0"/>
                <a:sym typeface="Wingdings" pitchFamily="2" charset="2"/>
              </a:rPr>
              <a:t>für mehrere Bildungsgänge an unterschiedlichen Schulen </a:t>
            </a:r>
            <a:r>
              <a:rPr lang="de-DE" altLang="en-US" sz="1800">
                <a:latin typeface="Arial" pitchFamily="34" charset="0"/>
                <a:ea typeface="SimSun" pitchFamily="2" charset="-122"/>
                <a:cs typeface="Arial" pitchFamily="34" charset="0"/>
                <a:sym typeface="Wingdings" pitchFamily="2" charset="2"/>
              </a:rPr>
              <a:t>in einem Aufnahmeantrag </a:t>
            </a:r>
          </a:p>
          <a:p>
            <a:pPr marL="285750" indent="-285750">
              <a:lnSpc>
                <a:spcPct val="150000"/>
              </a:lnSpc>
              <a:spcBef>
                <a:spcPts val="6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altLang="en-US" sz="1800">
                <a:latin typeface="Arial" pitchFamily="34" charset="0"/>
                <a:ea typeface="SimSun" pitchFamily="2" charset="-122"/>
                <a:cs typeface="Arial" pitchFamily="34" charset="0"/>
                <a:sym typeface="Wingdings" pitchFamily="2" charset="2"/>
              </a:rPr>
              <a:t>Angabe mehrerer „Wunsch-Schulplätze“ mit </a:t>
            </a:r>
            <a:r>
              <a:rPr lang="de-DE" altLang="en-US" sz="1800" b="1">
                <a:latin typeface="Arial" pitchFamily="34" charset="0"/>
                <a:ea typeface="SimSun" pitchFamily="2" charset="-122"/>
                <a:cs typeface="Arial" pitchFamily="34" charset="0"/>
                <a:sym typeface="Wingdings" pitchFamily="2" charset="2"/>
              </a:rPr>
              <a:t>Prioritätenangabe,</a:t>
            </a:r>
            <a:r>
              <a:rPr lang="de-DE" altLang="en-US" sz="1800">
                <a:latin typeface="Arial" pitchFamily="34" charset="0"/>
                <a:ea typeface="SimSun" pitchFamily="2" charset="-122"/>
                <a:cs typeface="Arial" pitchFamily="34" charset="0"/>
                <a:sym typeface="Wingdings" panose="05000000000000000000" pitchFamily="2" charset="2"/>
              </a:rPr>
              <a:t> </a:t>
            </a:r>
            <a:r>
              <a:rPr lang="de-DE" sz="1800">
                <a:latin typeface="Arial" pitchFamily="34" charset="0"/>
                <a:ea typeface="SimSun" pitchFamily="2" charset="-122"/>
                <a:cs typeface="Arial" pitchFamily="34" charset="0"/>
              </a:rPr>
              <a:t>d.h. einer persönlichen Rangfolge der Bewerbungsziele</a:t>
            </a:r>
            <a:endParaRPr lang="de-DE" altLang="en-US" sz="1800">
              <a:latin typeface="Arial" pitchFamily="34" charset="0"/>
              <a:ea typeface="SimSun" pitchFamily="2" charset="-122"/>
              <a:cs typeface="Arial" pitchFamily="34" charset="0"/>
              <a:sym typeface="Wingdings" panose="05000000000000000000" pitchFamily="2" charset="2"/>
            </a:endParaRPr>
          </a:p>
          <a:p>
            <a:pPr marL="285750" indent="-285750">
              <a:lnSpc>
                <a:spcPct val="150000"/>
              </a:lnSpc>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altLang="en-US" sz="1800" b="1">
                <a:latin typeface="Arial" pitchFamily="34" charset="0"/>
                <a:ea typeface="SimSun" pitchFamily="2" charset="-122"/>
                <a:cs typeface="Arial" pitchFamily="34" charset="0"/>
                <a:sym typeface="Wingdings" pitchFamily="2" charset="2"/>
              </a:rPr>
              <a:t>Information per E-Mail </a:t>
            </a:r>
            <a:r>
              <a:rPr lang="de-DE" altLang="en-US" sz="1800">
                <a:latin typeface="Arial" pitchFamily="34" charset="0"/>
                <a:ea typeface="SimSun" pitchFamily="2" charset="-122"/>
                <a:cs typeface="Arial" pitchFamily="34" charset="0"/>
                <a:sym typeface="Wingdings" panose="05000000000000000000" pitchFamily="2" charset="2"/>
              </a:rPr>
              <a:t>über den aktuellen Stand der Bewerbung </a:t>
            </a:r>
          </a:p>
          <a:p>
            <a:pPr marL="285750" indent="-285750">
              <a:lnSpc>
                <a:spcPct val="150000"/>
              </a:lnSpc>
              <a:spcBef>
                <a:spcPts val="6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altLang="en-US" sz="1800" b="1">
                <a:latin typeface="Arial" pitchFamily="34" charset="0"/>
                <a:ea typeface="SimSun" pitchFamily="2" charset="-122"/>
                <a:cs typeface="Arial" pitchFamily="34" charset="0"/>
                <a:sym typeface="Wingdings" panose="05000000000000000000" pitchFamily="2" charset="2"/>
              </a:rPr>
              <a:t>Aufnahme</a:t>
            </a:r>
            <a:r>
              <a:rPr lang="de-DE" altLang="en-US" sz="1800">
                <a:latin typeface="Arial" pitchFamily="34" charset="0"/>
                <a:ea typeface="SimSun" pitchFamily="2" charset="-122"/>
                <a:cs typeface="Arial" pitchFamily="34" charset="0"/>
                <a:sym typeface="Wingdings" panose="05000000000000000000" pitchFamily="2" charset="2"/>
              </a:rPr>
              <a:t> an der beruflichen Schule noch </a:t>
            </a:r>
            <a:r>
              <a:rPr lang="de-DE" altLang="en-US" sz="1800" b="1">
                <a:latin typeface="Arial" pitchFamily="34" charset="0"/>
                <a:ea typeface="SimSun" pitchFamily="2" charset="-122"/>
                <a:cs typeface="Arial" pitchFamily="34" charset="0"/>
                <a:sym typeface="Wingdings" panose="05000000000000000000" pitchFamily="2" charset="2"/>
              </a:rPr>
              <a:t>vor den Sommerferien</a:t>
            </a:r>
          </a:p>
          <a:p>
            <a:pPr marL="285750" indent="-285750">
              <a:lnSpc>
                <a:spcPct val="150000"/>
              </a:lnSpc>
              <a:spcBef>
                <a:spcPts val="6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1800" b="1">
                <a:latin typeface="Arial" pitchFamily="34" charset="0"/>
                <a:ea typeface="SimSun" pitchFamily="2" charset="-122"/>
                <a:cs typeface="Arial" pitchFamily="34" charset="0"/>
              </a:rPr>
              <a:t>Freibleibende Plätze werden im Nachrückverfahren besetzt</a:t>
            </a:r>
            <a:endParaRPr lang="de-DE" altLang="en-US" sz="1800" b="1">
              <a:latin typeface="Arial" pitchFamily="34" charset="0"/>
              <a:ea typeface="SimSun" pitchFamily="2" charset="-122"/>
              <a:cs typeface="Arial" pitchFamily="34" charset="0"/>
              <a:sym typeface="Wingdings" panose="05000000000000000000" pitchFamily="2" charset="2"/>
            </a:endParaRPr>
          </a:p>
          <a:p>
            <a:pPr lvl="0"/>
            <a:endParaRPr lang="de-DE" sz="1800" b="1" u="sng">
              <a:solidFill>
                <a:schemeClr val="accent2"/>
              </a:solidFill>
              <a:latin typeface="Arial" panose="020B0604020202020204" pitchFamily="34" charset="0"/>
              <a:cs typeface="Arial" panose="020B0604020202020204" pitchFamily="34" charset="0"/>
            </a:endParaRPr>
          </a:p>
          <a:p>
            <a:pP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de-DE" altLang="en-US" sz="1800">
              <a:latin typeface="Arial" pitchFamily="34" charset="0"/>
              <a:ea typeface="SimSun" pitchFamily="2" charset="-122"/>
              <a:cs typeface="Arial" pitchFamily="34" charset="0"/>
              <a:sym typeface="Wingdings" panose="05000000000000000000" pitchFamily="2" charset="2"/>
            </a:endParaRPr>
          </a:p>
        </p:txBody>
      </p:sp>
    </p:spTree>
    <p:extLst>
      <p:ext uri="{BB962C8B-B14F-4D97-AF65-F5344CB8AC3E}">
        <p14:creationId xmlns:p14="http://schemas.microsoft.com/office/powerpoint/2010/main" val="217175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eck 3"/>
          <p:cNvSpPr/>
          <p:nvPr/>
        </p:nvSpPr>
        <p:spPr>
          <a:xfrm>
            <a:off x="467544" y="260648"/>
            <a:ext cx="8280920" cy="553998"/>
          </a:xfrm>
          <a:prstGeom prst="rect">
            <a:avLst/>
          </a:prstGeom>
        </p:spPr>
        <p:txBody>
          <a:bodyPr wrap="square">
            <a:spAutoFit/>
          </a:bodyPr>
          <a:lstStyle/>
          <a:p>
            <a:pPr algn="ctr">
              <a:lnSpc>
                <a:spcPct val="150000"/>
              </a:lnSpc>
            </a:pPr>
            <a:r>
              <a:rPr lang="de-DE" sz="2000" b="1">
                <a:latin typeface="Arial" pitchFamily="34" charset="0"/>
                <a:cs typeface="Arial" pitchFamily="34" charset="0"/>
              </a:rPr>
              <a:t>2. Beteiligte Schulen und Bildungsgänge</a:t>
            </a:r>
          </a:p>
        </p:txBody>
      </p:sp>
      <p:sp>
        <p:nvSpPr>
          <p:cNvPr id="2" name="Textfeld 1"/>
          <p:cNvSpPr txBox="1"/>
          <p:nvPr/>
        </p:nvSpPr>
        <p:spPr>
          <a:xfrm>
            <a:off x="560772" y="1019009"/>
            <a:ext cx="7848872" cy="5244513"/>
          </a:xfrm>
          <a:prstGeom prst="rect">
            <a:avLst/>
          </a:prstGeom>
          <a:noFill/>
        </p:spPr>
        <p:txBody>
          <a:bodyPr wrap="square" rtlCol="0">
            <a:spAutoFit/>
          </a:bodyPr>
          <a:lstStyle/>
          <a:p>
            <a:pPr marL="285750" indent="-285750">
              <a:lnSpc>
                <a:spcPct val="150000"/>
              </a:lnSpc>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altLang="en-US" sz="1800">
                <a:latin typeface="Arial" pitchFamily="34" charset="0"/>
                <a:ea typeface="SimSun" pitchFamily="2" charset="-122"/>
                <a:cs typeface="Arial" pitchFamily="34" charset="0"/>
                <a:sym typeface="Wingdings" panose="05000000000000000000" pitchFamily="2" charset="2"/>
              </a:rPr>
              <a:t>Alle </a:t>
            </a:r>
            <a:r>
              <a:rPr lang="de-DE" altLang="en-US" sz="1800" b="1">
                <a:latin typeface="Arial" pitchFamily="34" charset="0"/>
                <a:ea typeface="SimSun" pitchFamily="2" charset="-122"/>
                <a:cs typeface="Arial" pitchFamily="34" charset="0"/>
                <a:sym typeface="Wingdings" panose="05000000000000000000" pitchFamily="2" charset="2"/>
              </a:rPr>
              <a:t>öffentlichen</a:t>
            </a:r>
            <a:r>
              <a:rPr lang="de-DE" altLang="en-US" sz="1800">
                <a:latin typeface="Arial" pitchFamily="34" charset="0"/>
                <a:ea typeface="SimSun" pitchFamily="2" charset="-122"/>
                <a:cs typeface="Arial" pitchFamily="34" charset="0"/>
                <a:sym typeface="Wingdings" panose="05000000000000000000" pitchFamily="2" charset="2"/>
              </a:rPr>
              <a:t> beruflichen Schulen in Baden-Württemberg</a:t>
            </a:r>
          </a:p>
          <a:p>
            <a:pPr marL="285750" indent="-285750">
              <a:lnSpc>
                <a:spcPct val="150000"/>
              </a:lnSpc>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1800">
                <a:latin typeface="Arial" pitchFamily="34" charset="0"/>
                <a:cs typeface="Arial" pitchFamily="34" charset="0"/>
              </a:rPr>
              <a:t>Welche Bildungsgänge sind beteiligt?</a:t>
            </a:r>
          </a:p>
          <a:p>
            <a:pP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1800">
                <a:latin typeface="Arial" pitchFamily="34" charset="0"/>
                <a:cs typeface="Arial" pitchFamily="34" charset="0"/>
              </a:rPr>
              <a:t>	</a:t>
            </a:r>
            <a:r>
              <a:rPr lang="de-DE" sz="1800">
                <a:latin typeface="Arial" pitchFamily="34" charset="0"/>
                <a:cs typeface="Arial" pitchFamily="34" charset="0"/>
                <a:sym typeface="Wingdings" panose="05000000000000000000" pitchFamily="2" charset="2"/>
              </a:rPr>
              <a:t> </a:t>
            </a:r>
            <a:r>
              <a:rPr lang="de-DE" sz="1800" b="1">
                <a:latin typeface="Arial" pitchFamily="34" charset="0"/>
                <a:cs typeface="Arial" pitchFamily="34" charset="0"/>
                <a:sym typeface="Wingdings" panose="05000000000000000000" pitchFamily="2" charset="2"/>
              </a:rPr>
              <a:t>alle 3-jährigen Beruflichen Gymnasien </a:t>
            </a:r>
            <a:r>
              <a:rPr lang="de-DE" sz="1800">
                <a:latin typeface="Arial" pitchFamily="34" charset="0"/>
                <a:cs typeface="Arial" pitchFamily="34" charset="0"/>
                <a:sym typeface="Wingdings" panose="05000000000000000000" pitchFamily="2" charset="2"/>
              </a:rPr>
              <a:t>(WG, TG, BTG, AG, 	EG, SGG) mit den jeweiligen Profilen</a:t>
            </a:r>
          </a:p>
          <a:p>
            <a:pP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1800">
                <a:latin typeface="Arial" pitchFamily="34" charset="0"/>
                <a:cs typeface="Arial" pitchFamily="34" charset="0"/>
                <a:sym typeface="Wingdings" panose="05000000000000000000" pitchFamily="2" charset="2"/>
              </a:rPr>
              <a:t>	</a:t>
            </a:r>
          </a:p>
          <a:p>
            <a:pP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1800">
                <a:latin typeface="Arial" pitchFamily="34" charset="0"/>
                <a:cs typeface="Arial" pitchFamily="34" charset="0"/>
                <a:sym typeface="Wingdings" panose="05000000000000000000" pitchFamily="2" charset="2"/>
              </a:rPr>
              <a:t>	 alle </a:t>
            </a:r>
            <a:r>
              <a:rPr lang="de-DE" sz="1800" b="1">
                <a:latin typeface="Arial" pitchFamily="34" charset="0"/>
                <a:cs typeface="Arial" pitchFamily="34" charset="0"/>
                <a:sym typeface="Wingdings" panose="05000000000000000000" pitchFamily="2" charset="2"/>
              </a:rPr>
              <a:t>Berufskollegs</a:t>
            </a:r>
            <a:r>
              <a:rPr lang="de-DE" sz="1800">
                <a:latin typeface="Arial" pitchFamily="34" charset="0"/>
                <a:cs typeface="Arial" pitchFamily="34" charset="0"/>
                <a:sym typeface="Wingdings" panose="05000000000000000000" pitchFamily="2" charset="2"/>
              </a:rPr>
              <a:t> (BKs) </a:t>
            </a:r>
          </a:p>
          <a:p>
            <a:pPr marL="0" indent="0">
              <a:lnSpc>
                <a:spcPct val="150000"/>
              </a:lnSpc>
              <a:spcBef>
                <a:spcPct val="30000"/>
              </a:spcBef>
              <a:buSzPct val="90000"/>
            </a:pPr>
            <a:r>
              <a:rPr lang="de-DE" altLang="de-DE" sz="1800" b="1">
                <a:latin typeface="Arial" pitchFamily="34" charset="0"/>
                <a:ea typeface="SimSun" pitchFamily="2" charset="-122"/>
                <a:cs typeface="Arial" pitchFamily="34" charset="0"/>
              </a:rPr>
              <a:t>	außer</a:t>
            </a:r>
            <a:r>
              <a:rPr lang="de-DE" altLang="de-DE" sz="1800">
                <a:latin typeface="Arial" pitchFamily="34" charset="0"/>
                <a:ea typeface="SimSun" pitchFamily="2" charset="-122"/>
                <a:cs typeface="Arial" pitchFamily="34" charset="0"/>
              </a:rPr>
              <a:t>: </a:t>
            </a:r>
          </a:p>
          <a:p>
            <a:pPr lvl="2">
              <a:spcBef>
                <a:spcPct val="30000"/>
              </a:spcBef>
              <a:buSzPct val="90000"/>
              <a:buFont typeface="Symbol" panose="05050102010706020507" pitchFamily="18" charset="2"/>
              <a:buChar char="-"/>
            </a:pPr>
            <a:r>
              <a:rPr lang="de-DE" altLang="de-DE" sz="1800">
                <a:latin typeface="Arial" pitchFamily="34" charset="0"/>
                <a:ea typeface="SimSun" pitchFamily="2" charset="-122"/>
                <a:cs typeface="Arial" pitchFamily="34" charset="0"/>
              </a:rPr>
              <a:t>Duale Berufskollegs (kaufmännisch/gewerblich)</a:t>
            </a:r>
          </a:p>
          <a:p>
            <a:pPr lvl="2">
              <a:spcBef>
                <a:spcPct val="30000"/>
              </a:spcBef>
              <a:buSzPct val="90000"/>
              <a:buFont typeface="Symbol" panose="05050102010706020507" pitchFamily="18" charset="2"/>
              <a:buChar char="-"/>
            </a:pPr>
            <a:r>
              <a:rPr lang="de-DE" altLang="en-US" sz="1800">
                <a:latin typeface="Arial" pitchFamily="34" charset="0"/>
                <a:ea typeface="SimSun" pitchFamily="2" charset="-122"/>
                <a:cs typeface="Arial" pitchFamily="34" charset="0"/>
                <a:sym typeface="Wingdings" pitchFamily="2" charset="2"/>
              </a:rPr>
              <a:t>Einjähriges Berufskolleg zum Erwerb der Fachhochschulreife </a:t>
            </a:r>
          </a:p>
          <a:p>
            <a:pPr lvl="2">
              <a:spcBef>
                <a:spcPct val="30000"/>
              </a:spcBef>
              <a:buSzPct val="90000"/>
              <a:buFont typeface="Symbol" panose="05050102010706020507" pitchFamily="18" charset="2"/>
              <a:buChar char="-"/>
            </a:pPr>
            <a:r>
              <a:rPr lang="de-DE" altLang="de-DE" sz="1800">
                <a:latin typeface="Arial" pitchFamily="34" charset="0"/>
                <a:ea typeface="SimSun" pitchFamily="2" charset="-122"/>
                <a:cs typeface="Arial" pitchFamily="34" charset="0"/>
              </a:rPr>
              <a:t>Fachschule für Sozialpädagogik (2BKSP, BKSPT, BKSPIT)</a:t>
            </a:r>
          </a:p>
          <a:p>
            <a:pPr lvl="2">
              <a:spcBef>
                <a:spcPct val="30000"/>
              </a:spcBef>
              <a:buSzPct val="90000"/>
              <a:buFont typeface="Symbol" panose="05050102010706020507" pitchFamily="18" charset="2"/>
              <a:buChar char="-"/>
            </a:pPr>
            <a:r>
              <a:rPr lang="de-DE" sz="1800">
                <a:latin typeface="Arial" pitchFamily="34" charset="0"/>
                <a:ea typeface="SimSun" pitchFamily="2" charset="-122"/>
                <a:cs typeface="Arial" pitchFamily="34" charset="0"/>
                <a:sym typeface="Wingdings" panose="05000000000000000000" pitchFamily="2" charset="2"/>
              </a:rPr>
              <a:t>BK für Grafik-Design (3BKGD)</a:t>
            </a:r>
            <a:endParaRPr lang="de-DE" sz="1800">
              <a:latin typeface="Arial" pitchFamily="34" charset="0"/>
              <a:cs typeface="Arial" pitchFamily="34" charset="0"/>
              <a:sym typeface="Wingdings" panose="05000000000000000000" pitchFamily="2" charset="2"/>
            </a:endParaRPr>
          </a:p>
          <a:p>
            <a:pPr lvl="2">
              <a:spcBef>
                <a:spcPct val="30000"/>
              </a:spcBef>
              <a:buSzPct val="90000"/>
              <a:buFont typeface="Symbol" panose="05050102010706020507" pitchFamily="18" charset="2"/>
              <a:buChar char="-"/>
            </a:pPr>
            <a:r>
              <a:rPr lang="de-DE" altLang="de-DE" sz="1800">
                <a:latin typeface="Arial" pitchFamily="34" charset="0"/>
                <a:ea typeface="SimSun" pitchFamily="2" charset="-122"/>
                <a:cs typeface="Arial" pitchFamily="34" charset="0"/>
              </a:rPr>
              <a:t>BK für Informatik (3BKI), Böblingen</a:t>
            </a:r>
          </a:p>
          <a:p>
            <a:pPr lvl="2">
              <a:spcBef>
                <a:spcPct val="30000"/>
              </a:spcBef>
              <a:buSzPct val="90000"/>
              <a:buFont typeface="Symbol" panose="05050102010706020507" pitchFamily="18" charset="2"/>
              <a:buChar char="-"/>
            </a:pPr>
            <a:r>
              <a:rPr lang="de-DE" altLang="de-DE" sz="1800">
                <a:latin typeface="Arial" pitchFamily="34" charset="0"/>
                <a:ea typeface="SimSun" pitchFamily="2" charset="-122"/>
                <a:cs typeface="Arial" pitchFamily="34" charset="0"/>
              </a:rPr>
              <a:t>BK Sport und Vereinsmanagement (3BKSVM)</a:t>
            </a:r>
          </a:p>
        </p:txBody>
      </p:sp>
    </p:spTree>
    <p:extLst>
      <p:ext uri="{BB962C8B-B14F-4D97-AF65-F5344CB8AC3E}">
        <p14:creationId xmlns:p14="http://schemas.microsoft.com/office/powerpoint/2010/main" val="289551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27584" y="116632"/>
            <a:ext cx="8856984" cy="553998"/>
          </a:xfrm>
          <a:prstGeom prst="rect">
            <a:avLst/>
          </a:prstGeom>
        </p:spPr>
        <p:txBody>
          <a:bodyPr wrap="square">
            <a:spAutoFit/>
          </a:bodyPr>
          <a:lstStyle/>
          <a:p>
            <a:pPr>
              <a:lnSpc>
                <a:spcPct val="150000"/>
              </a:lnSpc>
            </a:pPr>
            <a:r>
              <a:rPr lang="de-DE" sz="2000" b="1" dirty="0">
                <a:latin typeface="Arial" pitchFamily="34" charset="0"/>
                <a:cs typeface="Arial" pitchFamily="34" charset="0"/>
              </a:rPr>
              <a:t>3. Ablaufplan für die Bewerbung mit BewO im Jahr </a:t>
            </a:r>
            <a:r>
              <a:rPr lang="de-DE" sz="2000" b="1" dirty="0" smtClean="0">
                <a:latin typeface="Arial" pitchFamily="34" charset="0"/>
                <a:cs typeface="Arial" pitchFamily="34" charset="0"/>
              </a:rPr>
              <a:t>2024</a:t>
            </a:r>
            <a:endParaRPr lang="de-DE" sz="2000" b="1" dirty="0">
              <a:latin typeface="Arial" pitchFamily="34" charset="0"/>
              <a:cs typeface="Arial" pitchFamily="34" charset="0"/>
            </a:endParaRPr>
          </a:p>
        </p:txBody>
      </p:sp>
      <p:graphicFrame>
        <p:nvGraphicFramePr>
          <p:cNvPr id="9" name="Diagramm 8"/>
          <p:cNvGraphicFramePr/>
          <p:nvPr>
            <p:extLst>
              <p:ext uri="{D42A27DB-BD31-4B8C-83A1-F6EECF244321}">
                <p14:modId xmlns:p14="http://schemas.microsoft.com/office/powerpoint/2010/main" val="1552474464"/>
              </p:ext>
            </p:extLst>
          </p:nvPr>
        </p:nvGraphicFramePr>
        <p:xfrm>
          <a:off x="255122" y="1268493"/>
          <a:ext cx="849694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3545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27584" y="116632"/>
            <a:ext cx="8856984" cy="553998"/>
          </a:xfrm>
          <a:prstGeom prst="rect">
            <a:avLst/>
          </a:prstGeom>
        </p:spPr>
        <p:txBody>
          <a:bodyPr wrap="square">
            <a:spAutoFit/>
          </a:bodyPr>
          <a:lstStyle/>
          <a:p>
            <a:pPr>
              <a:lnSpc>
                <a:spcPct val="150000"/>
              </a:lnSpc>
            </a:pPr>
            <a:r>
              <a:rPr lang="de-DE" sz="2000" b="1" dirty="0">
                <a:latin typeface="Arial" pitchFamily="34" charset="0"/>
                <a:cs typeface="Arial" pitchFamily="34" charset="0"/>
              </a:rPr>
              <a:t>3. Ablaufplan für die Bewerbung mit BewO im Jahr </a:t>
            </a:r>
            <a:r>
              <a:rPr lang="de-DE" sz="2000" b="1" dirty="0" smtClean="0">
                <a:latin typeface="Arial" pitchFamily="34" charset="0"/>
                <a:cs typeface="Arial" pitchFamily="34" charset="0"/>
              </a:rPr>
              <a:t>2024</a:t>
            </a:r>
            <a:endParaRPr lang="de-DE" sz="2000" b="1" dirty="0">
              <a:latin typeface="Arial" pitchFamily="34" charset="0"/>
              <a:cs typeface="Arial" pitchFamily="34" charset="0"/>
            </a:endParaRPr>
          </a:p>
        </p:txBody>
      </p:sp>
      <p:graphicFrame>
        <p:nvGraphicFramePr>
          <p:cNvPr id="6" name="Diagramm 5"/>
          <p:cNvGraphicFramePr/>
          <p:nvPr>
            <p:extLst>
              <p:ext uri="{D42A27DB-BD31-4B8C-83A1-F6EECF244321}">
                <p14:modId xmlns:p14="http://schemas.microsoft.com/office/powerpoint/2010/main" val="2961560060"/>
              </p:ext>
            </p:extLst>
          </p:nvPr>
        </p:nvGraphicFramePr>
        <p:xfrm>
          <a:off x="255033" y="1217034"/>
          <a:ext cx="849694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144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3"/>
          <p:cNvSpPr>
            <a:spLocks noChangeArrowheads="1"/>
          </p:cNvSpPr>
          <p:nvPr/>
        </p:nvSpPr>
        <p:spPr bwMode="auto">
          <a:xfrm>
            <a:off x="276835" y="249169"/>
            <a:ext cx="828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150000"/>
              </a:lnSpc>
            </a:pPr>
            <a:r>
              <a:rPr lang="de-DE" altLang="de-DE" sz="2000" b="1" dirty="0">
                <a:latin typeface="Arial" pitchFamily="34" charset="0"/>
                <a:cs typeface="Arial" pitchFamily="34" charset="0"/>
              </a:rPr>
              <a:t>3. Ablauf aus Bewerbersicht</a:t>
            </a:r>
          </a:p>
        </p:txBody>
      </p:sp>
      <p:sp>
        <p:nvSpPr>
          <p:cNvPr id="7" name="Rechteck 6"/>
          <p:cNvSpPr/>
          <p:nvPr/>
        </p:nvSpPr>
        <p:spPr>
          <a:xfrm>
            <a:off x="276835" y="558840"/>
            <a:ext cx="8733601" cy="6299160"/>
          </a:xfrm>
          <a:prstGeom prst="rect">
            <a:avLst/>
          </a:prstGeom>
        </p:spPr>
        <p:txBody>
          <a:bodyPr wrap="square">
            <a:spAutoFit/>
          </a:bodyPr>
          <a:lstStyle/>
          <a:p>
            <a:pPr eaLnBrk="0" fontAlgn="base" hangingPunct="0">
              <a:lnSpc>
                <a:spcPct val="150000"/>
              </a:lnSpc>
              <a:spcAft>
                <a:spcPct val="0"/>
              </a:spcAft>
              <a:tabLst>
                <a:tab pos="5830888" algn="l"/>
              </a:tabLst>
            </a:pPr>
            <a:r>
              <a:rPr lang="de-DE" sz="2000" u="sng" dirty="0" smtClean="0">
                <a:solidFill>
                  <a:prstClr val="black"/>
                </a:solidFill>
                <a:latin typeface="Arial" panose="020B0604020202020204" pitchFamily="34" charset="0"/>
                <a:cs typeface="Arial" panose="020B0604020202020204" pitchFamily="34" charset="0"/>
              </a:rPr>
              <a:t>23. </a:t>
            </a:r>
            <a:r>
              <a:rPr lang="de-DE" sz="2000" u="sng" dirty="0">
                <a:solidFill>
                  <a:prstClr val="black"/>
                </a:solidFill>
                <a:latin typeface="Arial" panose="020B0604020202020204" pitchFamily="34" charset="0"/>
                <a:cs typeface="Arial" panose="020B0604020202020204" pitchFamily="34" charset="0"/>
              </a:rPr>
              <a:t>Januar bis 1. März </a:t>
            </a:r>
            <a:r>
              <a:rPr lang="de-DE" sz="2000" u="sng" dirty="0" smtClean="0">
                <a:solidFill>
                  <a:prstClr val="black"/>
                </a:solidFill>
                <a:latin typeface="Arial" panose="020B0604020202020204" pitchFamily="34" charset="0"/>
                <a:cs typeface="Arial" panose="020B0604020202020204" pitchFamily="34" charset="0"/>
              </a:rPr>
              <a:t>2024</a:t>
            </a:r>
            <a:endParaRPr lang="de-DE" sz="2000" u="sng" dirty="0">
              <a:solidFill>
                <a:prstClr val="black"/>
              </a:solidFill>
              <a:latin typeface="Arial" panose="020B0604020202020204" pitchFamily="34" charset="0"/>
              <a:cs typeface="Arial" panose="020B0604020202020204" pitchFamily="34" charset="0"/>
            </a:endParaRPr>
          </a:p>
          <a:p>
            <a:pPr marL="285750" indent="-285750" eaLnBrk="0" fontAlgn="base" hangingPunct="0">
              <a:lnSpc>
                <a:spcPct val="150000"/>
              </a:lnSpc>
              <a:spcAft>
                <a:spcPct val="0"/>
              </a:spcAft>
              <a:buFont typeface="Wingdings" panose="05000000000000000000" pitchFamily="2" charset="2"/>
              <a:buChar char="ü"/>
              <a:tabLst>
                <a:tab pos="5830888" algn="l"/>
              </a:tabLst>
            </a:pPr>
            <a:r>
              <a:rPr lang="de-DE" sz="2000" dirty="0">
                <a:solidFill>
                  <a:prstClr val="black"/>
                </a:solidFill>
                <a:latin typeface="Arial" panose="020B0604020202020204" pitchFamily="34" charset="0"/>
                <a:cs typeface="Arial" panose="020B0604020202020204" pitchFamily="34" charset="0"/>
              </a:rPr>
              <a:t>Antrag online ausfüllen und Probeausdruck erstellen</a:t>
            </a:r>
          </a:p>
          <a:p>
            <a:pPr marL="285750" indent="-285750" eaLnBrk="0" fontAlgn="base" hangingPunct="0">
              <a:lnSpc>
                <a:spcPct val="150000"/>
              </a:lnSpc>
              <a:spcAft>
                <a:spcPct val="0"/>
              </a:spcAft>
              <a:buFont typeface="Wingdings" panose="05000000000000000000" pitchFamily="2" charset="2"/>
              <a:buChar char="ü"/>
              <a:tabLst>
                <a:tab pos="5830888" algn="l"/>
              </a:tabLst>
            </a:pPr>
            <a:r>
              <a:rPr lang="de-DE" sz="2000" dirty="0">
                <a:solidFill>
                  <a:prstClr val="black"/>
                </a:solidFill>
                <a:latin typeface="Arial" panose="020B0604020202020204" pitchFamily="34" charset="0"/>
                <a:cs typeface="Arial" panose="020B0604020202020204" pitchFamily="34" charset="0"/>
              </a:rPr>
              <a:t>ggf. Antrag online ändern und (endgültig) ausdrucken</a:t>
            </a:r>
          </a:p>
          <a:p>
            <a:pPr marL="285750" indent="-285750" eaLnBrk="0" fontAlgn="base" hangingPunct="0">
              <a:spcAft>
                <a:spcPct val="0"/>
              </a:spcAft>
              <a:buFont typeface="Wingdings" panose="05000000000000000000" pitchFamily="2" charset="2"/>
              <a:buChar char="ü"/>
              <a:tabLst>
                <a:tab pos="5830888" algn="l"/>
              </a:tabLst>
            </a:pPr>
            <a:r>
              <a:rPr lang="de-DE" sz="2000" dirty="0">
                <a:solidFill>
                  <a:prstClr val="black"/>
                </a:solidFill>
                <a:latin typeface="Arial" panose="020B0604020202020204" pitchFamily="34" charset="0"/>
                <a:cs typeface="Arial" panose="020B0604020202020204" pitchFamily="34" charset="0"/>
              </a:rPr>
              <a:t>Aufnahmeantrag unterschreiben und ggf. von </a:t>
            </a:r>
            <a:r>
              <a:rPr lang="de-DE" sz="2000" dirty="0" smtClean="0">
                <a:solidFill>
                  <a:prstClr val="black"/>
                </a:solidFill>
                <a:latin typeface="Arial" panose="020B0604020202020204" pitchFamily="34" charset="0"/>
                <a:cs typeface="Arial" panose="020B0604020202020204" pitchFamily="34" charset="0"/>
              </a:rPr>
              <a:t>Erziehungsberechtigten </a:t>
            </a:r>
            <a:r>
              <a:rPr lang="de-DE" sz="2000" dirty="0">
                <a:solidFill>
                  <a:prstClr val="black"/>
                </a:solidFill>
                <a:latin typeface="Arial" panose="020B0604020202020204" pitchFamily="34" charset="0"/>
                <a:cs typeface="Arial" panose="020B0604020202020204" pitchFamily="34" charset="0"/>
              </a:rPr>
              <a:t>unterschreiben lassen</a:t>
            </a:r>
          </a:p>
          <a:p>
            <a:pPr marL="285750" indent="-285750" eaLnBrk="0" fontAlgn="base" hangingPunct="0">
              <a:lnSpc>
                <a:spcPct val="150000"/>
              </a:lnSpc>
              <a:spcAft>
                <a:spcPct val="0"/>
              </a:spcAft>
              <a:buFont typeface="Wingdings" panose="05000000000000000000" pitchFamily="2" charset="2"/>
              <a:buChar char="ü"/>
              <a:tabLst>
                <a:tab pos="5830888" algn="l"/>
              </a:tabLst>
            </a:pPr>
            <a:r>
              <a:rPr lang="de-DE" sz="2000" dirty="0">
                <a:solidFill>
                  <a:prstClr val="black"/>
                </a:solidFill>
                <a:latin typeface="Arial" panose="020B0604020202020204" pitchFamily="34" charset="0"/>
                <a:cs typeface="Arial" panose="020B0604020202020204" pitchFamily="34" charset="0"/>
              </a:rPr>
              <a:t>Bewerbungsunterlagen an Prio1-Schule abgeben (oder zuschicken)</a:t>
            </a:r>
          </a:p>
          <a:p>
            <a:pPr marL="285750" indent="-285750" eaLnBrk="0" fontAlgn="base" hangingPunct="0">
              <a:lnSpc>
                <a:spcPct val="150000"/>
              </a:lnSpc>
              <a:spcAft>
                <a:spcPct val="0"/>
              </a:spcAft>
              <a:buFont typeface="Wingdings" panose="05000000000000000000" pitchFamily="2" charset="2"/>
              <a:buChar char="ü"/>
              <a:tabLst>
                <a:tab pos="5830888" algn="l"/>
              </a:tabLst>
            </a:pPr>
            <a:r>
              <a:rPr lang="de-DE" sz="2000" dirty="0">
                <a:solidFill>
                  <a:prstClr val="black"/>
                </a:solidFill>
                <a:latin typeface="Arial" panose="020B0604020202020204" pitchFamily="34" charset="0"/>
                <a:cs typeface="Arial" panose="020B0604020202020204" pitchFamily="34" charset="0"/>
              </a:rPr>
              <a:t>i</a:t>
            </a:r>
            <a:r>
              <a:rPr lang="de-DE" sz="2000" dirty="0" smtClean="0">
                <a:solidFill>
                  <a:prstClr val="black"/>
                </a:solidFill>
                <a:latin typeface="Arial" panose="020B0604020202020204" pitchFamily="34" charset="0"/>
                <a:cs typeface="Arial" panose="020B0604020202020204" pitchFamily="34" charset="0"/>
              </a:rPr>
              <a:t>n </a:t>
            </a:r>
            <a:r>
              <a:rPr lang="de-DE" sz="2000" dirty="0">
                <a:solidFill>
                  <a:prstClr val="black"/>
                </a:solidFill>
                <a:latin typeface="Arial" panose="020B0604020202020204" pitchFamily="34" charset="0"/>
                <a:cs typeface="Arial" panose="020B0604020202020204" pitchFamily="34" charset="0"/>
              </a:rPr>
              <a:t>Ausnahmefällen: Bewerbungsunterlagen an weiteren Schulen</a:t>
            </a:r>
          </a:p>
          <a:p>
            <a:pPr eaLnBrk="0" fontAlgn="base" hangingPunct="0">
              <a:lnSpc>
                <a:spcPts val="2200"/>
              </a:lnSpc>
              <a:spcAft>
                <a:spcPct val="0"/>
              </a:spcAft>
              <a:tabLst>
                <a:tab pos="5830888" algn="l"/>
              </a:tabLst>
            </a:pPr>
            <a:r>
              <a:rPr lang="de-DE" sz="2000" u="sng" dirty="0" smtClean="0">
                <a:solidFill>
                  <a:prstClr val="black"/>
                </a:solidFill>
                <a:latin typeface="Arial" panose="020B0604020202020204" pitchFamily="34" charset="0"/>
                <a:cs typeface="Arial" panose="020B0604020202020204" pitchFamily="34" charset="0"/>
              </a:rPr>
              <a:t>20</a:t>
            </a:r>
            <a:r>
              <a:rPr lang="de-DE" sz="2000" u="sng" dirty="0">
                <a:solidFill>
                  <a:prstClr val="black"/>
                </a:solidFill>
                <a:latin typeface="Arial" panose="020B0604020202020204" pitchFamily="34" charset="0"/>
                <a:cs typeface="Arial" panose="020B0604020202020204" pitchFamily="34" charset="0"/>
              </a:rPr>
              <a:t>. bis </a:t>
            </a:r>
            <a:r>
              <a:rPr lang="de-DE" sz="2000" u="sng" dirty="0" smtClean="0">
                <a:solidFill>
                  <a:prstClr val="black"/>
                </a:solidFill>
                <a:latin typeface="Arial" panose="020B0604020202020204" pitchFamily="34" charset="0"/>
                <a:cs typeface="Arial" panose="020B0604020202020204" pitchFamily="34" charset="0"/>
              </a:rPr>
              <a:t>25. </a:t>
            </a:r>
            <a:r>
              <a:rPr lang="de-DE" sz="2000" u="sng" dirty="0">
                <a:solidFill>
                  <a:prstClr val="black"/>
                </a:solidFill>
                <a:latin typeface="Arial" panose="020B0604020202020204" pitchFamily="34" charset="0"/>
                <a:cs typeface="Arial" panose="020B0604020202020204" pitchFamily="34" charset="0"/>
              </a:rPr>
              <a:t>März </a:t>
            </a:r>
            <a:r>
              <a:rPr lang="de-DE" sz="2000" u="sng" dirty="0" smtClean="0">
                <a:solidFill>
                  <a:prstClr val="black"/>
                </a:solidFill>
                <a:latin typeface="Arial" panose="020B0604020202020204" pitchFamily="34" charset="0"/>
                <a:cs typeface="Arial" panose="020B0604020202020204" pitchFamily="34" charset="0"/>
              </a:rPr>
              <a:t>2024 (nach dem 1. Verteillauf)</a:t>
            </a:r>
            <a:endParaRPr lang="de-DE" sz="2000" u="sng" dirty="0">
              <a:solidFill>
                <a:prstClr val="black"/>
              </a:solidFill>
              <a:latin typeface="Arial" panose="020B0604020202020204" pitchFamily="34" charset="0"/>
              <a:cs typeface="Arial" panose="020B0604020202020204" pitchFamily="34" charset="0"/>
            </a:endParaRPr>
          </a:p>
          <a:p>
            <a:pPr marL="285750" indent="-285750" eaLnBrk="0" fontAlgn="base" hangingPunct="0">
              <a:lnSpc>
                <a:spcPct val="150000"/>
              </a:lnSpc>
              <a:spcAft>
                <a:spcPct val="0"/>
              </a:spcAft>
              <a:buFont typeface="Wingdings" panose="05000000000000000000" pitchFamily="2" charset="2"/>
              <a:buChar char="ü"/>
              <a:tabLst>
                <a:tab pos="5830888" algn="l"/>
              </a:tabLst>
            </a:pPr>
            <a:r>
              <a:rPr lang="de-DE" sz="2000" dirty="0" smtClean="0">
                <a:solidFill>
                  <a:prstClr val="black"/>
                </a:solidFill>
                <a:latin typeface="Arial" panose="020B0604020202020204" pitchFamily="34" charset="0"/>
                <a:cs typeface="Arial" panose="020B0604020202020204" pitchFamily="34" charset="0"/>
              </a:rPr>
              <a:t>schriftliche Rückmeldung zur Bewerbung um einen Schulplatz</a:t>
            </a:r>
          </a:p>
          <a:p>
            <a:pPr marL="285750" indent="-285750" eaLnBrk="0" fontAlgn="base" hangingPunct="0">
              <a:lnSpc>
                <a:spcPct val="150000"/>
              </a:lnSpc>
              <a:spcAft>
                <a:spcPct val="0"/>
              </a:spcAft>
              <a:buFont typeface="Wingdings" panose="05000000000000000000" pitchFamily="2" charset="2"/>
              <a:buChar char="ü"/>
              <a:tabLst>
                <a:tab pos="5830888" algn="l"/>
              </a:tabLst>
            </a:pPr>
            <a:r>
              <a:rPr lang="de-DE" sz="2000" dirty="0" smtClean="0">
                <a:solidFill>
                  <a:prstClr val="black"/>
                </a:solidFill>
                <a:latin typeface="Arial" panose="020B0604020202020204" pitchFamily="34" charset="0"/>
                <a:cs typeface="Arial" panose="020B0604020202020204" pitchFamily="34" charset="0"/>
              </a:rPr>
              <a:t>bei Zusage – sofern Schule abfragt: Bewerber tragen Wunsch-Wahlfächer </a:t>
            </a:r>
            <a:r>
              <a:rPr lang="de-DE" sz="2000" dirty="0">
                <a:solidFill>
                  <a:prstClr val="black"/>
                </a:solidFill>
                <a:latin typeface="Arial" panose="020B0604020202020204" pitchFamily="34" charset="0"/>
                <a:cs typeface="Arial" panose="020B0604020202020204" pitchFamily="34" charset="0"/>
              </a:rPr>
              <a:t>online </a:t>
            </a:r>
            <a:r>
              <a:rPr lang="de-DE" sz="2000" dirty="0" smtClean="0">
                <a:solidFill>
                  <a:prstClr val="black"/>
                </a:solidFill>
                <a:latin typeface="Arial" panose="020B0604020202020204" pitchFamily="34" charset="0"/>
                <a:cs typeface="Arial" panose="020B0604020202020204" pitchFamily="34" charset="0"/>
              </a:rPr>
              <a:t>ein</a:t>
            </a:r>
          </a:p>
          <a:p>
            <a:pPr marL="285750" indent="-285750" eaLnBrk="0" fontAlgn="base" hangingPunct="0">
              <a:lnSpc>
                <a:spcPct val="150000"/>
              </a:lnSpc>
              <a:spcAft>
                <a:spcPct val="0"/>
              </a:spcAft>
              <a:buFont typeface="Wingdings" panose="05000000000000000000" pitchFamily="2" charset="2"/>
              <a:buChar char="ü"/>
              <a:tabLst>
                <a:tab pos="5830888" algn="l"/>
              </a:tabLst>
            </a:pPr>
            <a:r>
              <a:rPr lang="de-DE" sz="2000" dirty="0" smtClean="0">
                <a:solidFill>
                  <a:prstClr val="black"/>
                </a:solidFill>
                <a:latin typeface="Arial" panose="020B0604020202020204" pitchFamily="34" charset="0"/>
                <a:cs typeface="Arial" panose="020B0604020202020204" pitchFamily="34" charset="0"/>
              </a:rPr>
              <a:t>ggf</a:t>
            </a:r>
            <a:r>
              <a:rPr lang="de-DE" sz="2000" dirty="0">
                <a:solidFill>
                  <a:prstClr val="black"/>
                </a:solidFill>
                <a:latin typeface="Arial" panose="020B0604020202020204" pitchFamily="34" charset="0"/>
                <a:cs typeface="Arial" panose="020B0604020202020204" pitchFamily="34" charset="0"/>
              </a:rPr>
              <a:t>. Prioritäten-Änderung oder Wahl weiterer Bewerbungsziele in </a:t>
            </a:r>
            <a:r>
              <a:rPr lang="de-DE" sz="2000" dirty="0" smtClean="0">
                <a:solidFill>
                  <a:prstClr val="black"/>
                </a:solidFill>
                <a:latin typeface="Arial" panose="020B0604020202020204" pitchFamily="34" charset="0"/>
                <a:cs typeface="Arial" panose="020B0604020202020204" pitchFamily="34" charset="0"/>
              </a:rPr>
              <a:t>BewO </a:t>
            </a:r>
            <a:r>
              <a:rPr lang="de-DE" sz="2000" dirty="0">
                <a:solidFill>
                  <a:prstClr val="black"/>
                </a:solidFill>
                <a:latin typeface="Arial" panose="020B0604020202020204" pitchFamily="34" charset="0"/>
                <a:cs typeface="Arial" panose="020B0604020202020204" pitchFamily="34" charset="0"/>
              </a:rPr>
              <a:t>(Änderungsantrag online)</a:t>
            </a:r>
          </a:p>
          <a:p>
            <a:pPr marL="285750" indent="-285750" eaLnBrk="0" fontAlgn="base" hangingPunct="0">
              <a:spcBef>
                <a:spcPts val="600"/>
              </a:spcBef>
              <a:spcAft>
                <a:spcPct val="0"/>
              </a:spcAft>
              <a:buFont typeface="Wingdings" panose="05000000000000000000" pitchFamily="2" charset="2"/>
              <a:buChar char="ü"/>
              <a:tabLst>
                <a:tab pos="5830888" algn="l"/>
              </a:tabLst>
            </a:pPr>
            <a:r>
              <a:rPr lang="de-DE" sz="2000" dirty="0">
                <a:solidFill>
                  <a:prstClr val="black"/>
                </a:solidFill>
                <a:latin typeface="Arial" panose="020B0604020202020204" pitchFamily="34" charset="0"/>
                <a:cs typeface="Arial" panose="020B0604020202020204" pitchFamily="34" charset="0"/>
              </a:rPr>
              <a:t>f</a:t>
            </a:r>
            <a:r>
              <a:rPr lang="de-DE" sz="2000" dirty="0" smtClean="0">
                <a:solidFill>
                  <a:prstClr val="black"/>
                </a:solidFill>
                <a:latin typeface="Arial" panose="020B0604020202020204" pitchFamily="34" charset="0"/>
                <a:cs typeface="Arial" panose="020B0604020202020204" pitchFamily="34" charset="0"/>
              </a:rPr>
              <a:t>alls </a:t>
            </a:r>
            <a:r>
              <a:rPr lang="de-DE" sz="2000" dirty="0">
                <a:solidFill>
                  <a:prstClr val="black"/>
                </a:solidFill>
                <a:latin typeface="Arial" panose="020B0604020202020204" pitchFamily="34" charset="0"/>
                <a:cs typeface="Arial" panose="020B0604020202020204" pitchFamily="34" charset="0"/>
              </a:rPr>
              <a:t>kein Interesse mehr an einem Schulplatz besteht: schriftliche Abmeldung an </a:t>
            </a:r>
            <a:r>
              <a:rPr lang="de-DE" sz="2000" dirty="0" smtClean="0">
                <a:solidFill>
                  <a:prstClr val="black"/>
                </a:solidFill>
                <a:latin typeface="Arial" panose="020B0604020202020204" pitchFamily="34" charset="0"/>
                <a:cs typeface="Arial" panose="020B0604020202020204" pitchFamily="34" charset="0"/>
              </a:rPr>
              <a:t>die zuständige </a:t>
            </a:r>
            <a:r>
              <a:rPr lang="de-DE" sz="2000" dirty="0">
                <a:solidFill>
                  <a:prstClr val="black"/>
                </a:solidFill>
                <a:latin typeface="Arial" panose="020B0604020202020204" pitchFamily="34" charset="0"/>
                <a:cs typeface="Arial" panose="020B0604020202020204" pitchFamily="34" charset="0"/>
              </a:rPr>
              <a:t>Schule schicken</a:t>
            </a:r>
          </a:p>
        </p:txBody>
      </p:sp>
    </p:spTree>
    <p:extLst>
      <p:ext uri="{BB962C8B-B14F-4D97-AF65-F5344CB8AC3E}">
        <p14:creationId xmlns:p14="http://schemas.microsoft.com/office/powerpoint/2010/main" val="51014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3"/>
          <p:cNvSpPr>
            <a:spLocks noChangeArrowheads="1"/>
          </p:cNvSpPr>
          <p:nvPr/>
        </p:nvSpPr>
        <p:spPr bwMode="auto">
          <a:xfrm>
            <a:off x="135058" y="230768"/>
            <a:ext cx="828040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150000"/>
              </a:lnSpc>
            </a:pPr>
            <a:r>
              <a:rPr lang="de-DE" altLang="de-DE" sz="2000" b="1" dirty="0">
                <a:latin typeface="Arial" pitchFamily="34" charset="0"/>
                <a:cs typeface="Arial" pitchFamily="34" charset="0"/>
              </a:rPr>
              <a:t>3. Ablauf aus Bewerbersicht</a:t>
            </a:r>
          </a:p>
        </p:txBody>
      </p:sp>
      <p:sp>
        <p:nvSpPr>
          <p:cNvPr id="5" name="Rechteck 4"/>
          <p:cNvSpPr/>
          <p:nvPr/>
        </p:nvSpPr>
        <p:spPr>
          <a:xfrm>
            <a:off x="67529" y="802502"/>
            <a:ext cx="8415458" cy="6288901"/>
          </a:xfrm>
          <a:prstGeom prst="rect">
            <a:avLst/>
          </a:prstGeom>
        </p:spPr>
        <p:txBody>
          <a:bodyPr wrap="square">
            <a:spAutoFit/>
          </a:bodyPr>
          <a:lstStyle/>
          <a:p>
            <a:pPr>
              <a:lnSpc>
                <a:spcPct val="150000"/>
              </a:lnSpc>
              <a:spcBef>
                <a:spcPts val="0"/>
              </a:spcBef>
              <a:tabLst>
                <a:tab pos="5830888" algn="l"/>
              </a:tabLst>
            </a:pPr>
            <a:r>
              <a:rPr lang="de-DE" sz="1800" u="sng" dirty="0" smtClean="0">
                <a:solidFill>
                  <a:prstClr val="black"/>
                </a:solidFill>
                <a:latin typeface="Arial" panose="020B0604020202020204" pitchFamily="34" charset="0"/>
                <a:cs typeface="Arial" panose="020B0604020202020204" pitchFamily="34" charset="0"/>
              </a:rPr>
              <a:t>Für </a:t>
            </a:r>
            <a:r>
              <a:rPr lang="de-DE" sz="1800" u="sng" dirty="0">
                <a:solidFill>
                  <a:prstClr val="black"/>
                </a:solidFill>
                <a:latin typeface="Arial" panose="020B0604020202020204" pitchFamily="34" charset="0"/>
                <a:cs typeface="Arial" panose="020B0604020202020204" pitchFamily="34" charset="0"/>
              </a:rPr>
              <a:t>Bewerber nach dem offiziellen Bewerbungsschluss </a:t>
            </a:r>
            <a:r>
              <a:rPr lang="de-DE" sz="1800" u="sng" dirty="0" smtClean="0">
                <a:solidFill>
                  <a:prstClr val="black"/>
                </a:solidFill>
                <a:latin typeface="Arial" panose="020B0604020202020204" pitchFamily="34" charset="0"/>
                <a:cs typeface="Arial" panose="020B0604020202020204" pitchFamily="34" charset="0"/>
              </a:rPr>
              <a:t>(1</a:t>
            </a:r>
            <a:r>
              <a:rPr lang="de-DE" sz="1800" u="sng" dirty="0">
                <a:solidFill>
                  <a:prstClr val="black"/>
                </a:solidFill>
                <a:latin typeface="Arial" panose="020B0604020202020204" pitchFamily="34" charset="0"/>
                <a:cs typeface="Arial" panose="020B0604020202020204" pitchFamily="34" charset="0"/>
              </a:rPr>
              <a:t>. </a:t>
            </a:r>
            <a:r>
              <a:rPr lang="de-DE" sz="1800" u="sng" dirty="0" smtClean="0">
                <a:solidFill>
                  <a:prstClr val="black"/>
                </a:solidFill>
                <a:latin typeface="Arial" panose="020B0604020202020204" pitchFamily="34" charset="0"/>
                <a:cs typeface="Arial" panose="020B0604020202020204" pitchFamily="34" charset="0"/>
              </a:rPr>
              <a:t>März) </a:t>
            </a:r>
            <a:endParaRPr lang="de-DE" sz="1800" u="sng" dirty="0">
              <a:solidFill>
                <a:prstClr val="black"/>
              </a:solidFill>
              <a:latin typeface="Arial" panose="020B0604020202020204" pitchFamily="34" charset="0"/>
              <a:cs typeface="Arial" panose="020B0604020202020204" pitchFamily="34" charset="0"/>
            </a:endParaRPr>
          </a:p>
          <a:p>
            <a:pPr marL="285750" indent="-285750">
              <a:lnSpc>
                <a:spcPct val="150000"/>
              </a:lnSpc>
              <a:spcBef>
                <a:spcPts val="0"/>
              </a:spcBef>
              <a:buFont typeface="Wingdings" panose="05000000000000000000" pitchFamily="2" charset="2"/>
              <a:buChar char="ü"/>
              <a:tabLst>
                <a:tab pos="5830888" algn="l"/>
              </a:tabLst>
            </a:pPr>
            <a:r>
              <a:rPr lang="de-DE" sz="1800" dirty="0">
                <a:solidFill>
                  <a:prstClr val="black"/>
                </a:solidFill>
                <a:latin typeface="Arial" panose="020B0604020202020204" pitchFamily="34" charset="0"/>
                <a:cs typeface="Arial" panose="020B0604020202020204" pitchFamily="34" charset="0"/>
              </a:rPr>
              <a:t>Online-Bewerbung auf Warteliste ab 01.04.2024 möglich</a:t>
            </a:r>
          </a:p>
          <a:p>
            <a:pPr marL="285750" indent="-285750">
              <a:lnSpc>
                <a:spcPct val="150000"/>
              </a:lnSpc>
              <a:spcBef>
                <a:spcPts val="0"/>
              </a:spcBef>
              <a:buFont typeface="Wingdings" panose="05000000000000000000" pitchFamily="2" charset="2"/>
              <a:buChar char="ü"/>
              <a:tabLst>
                <a:tab pos="5830888" algn="l"/>
              </a:tabLst>
            </a:pPr>
            <a:r>
              <a:rPr lang="de-DE" sz="1800" dirty="0">
                <a:solidFill>
                  <a:prstClr val="black"/>
                </a:solidFill>
                <a:latin typeface="Arial" panose="020B0604020202020204" pitchFamily="34" charset="0"/>
                <a:cs typeface="Arial" panose="020B0604020202020204" pitchFamily="34" charset="0"/>
              </a:rPr>
              <a:t>g</a:t>
            </a:r>
            <a:r>
              <a:rPr lang="de-DE" sz="1800" dirty="0" smtClean="0">
                <a:solidFill>
                  <a:prstClr val="black"/>
                </a:solidFill>
                <a:latin typeface="Arial" panose="020B0604020202020204" pitchFamily="34" charset="0"/>
                <a:cs typeface="Arial" panose="020B0604020202020204" pitchFamily="34" charset="0"/>
              </a:rPr>
              <a:t>egenüber fristgerechten Bewerbungen erfolgt eine nachrangige </a:t>
            </a:r>
            <a:r>
              <a:rPr lang="de-DE" sz="1800" dirty="0">
                <a:solidFill>
                  <a:prstClr val="black"/>
                </a:solidFill>
                <a:latin typeface="Arial" panose="020B0604020202020204" pitchFamily="34" charset="0"/>
                <a:cs typeface="Arial" panose="020B0604020202020204" pitchFamily="34" charset="0"/>
              </a:rPr>
              <a:t>Berücksichtigung im </a:t>
            </a:r>
            <a:r>
              <a:rPr lang="de-DE" sz="1800" dirty="0" smtClean="0">
                <a:solidFill>
                  <a:prstClr val="black"/>
                </a:solidFill>
                <a:latin typeface="Arial" panose="020B0604020202020204" pitchFamily="34" charset="0"/>
                <a:cs typeface="Arial" panose="020B0604020202020204" pitchFamily="34" charset="0"/>
              </a:rPr>
              <a:t>2. Verteilungslauf</a:t>
            </a:r>
            <a:endParaRPr lang="de-DE" sz="1800" dirty="0">
              <a:solidFill>
                <a:prstClr val="black"/>
              </a:solidFill>
              <a:latin typeface="Arial" panose="020B0604020202020204" pitchFamily="34" charset="0"/>
              <a:cs typeface="Arial" panose="020B0604020202020204" pitchFamily="34" charset="0"/>
            </a:endParaRPr>
          </a:p>
          <a:p>
            <a:pPr>
              <a:lnSpc>
                <a:spcPts val="2200"/>
              </a:lnSpc>
              <a:spcBef>
                <a:spcPts val="0"/>
              </a:spcBef>
              <a:tabLst>
                <a:tab pos="5830888" algn="l"/>
              </a:tabLst>
            </a:pPr>
            <a:endParaRPr lang="de-DE" sz="1800" u="sng" dirty="0">
              <a:solidFill>
                <a:prstClr val="black"/>
              </a:solidFill>
              <a:latin typeface="Arial" panose="020B0604020202020204" pitchFamily="34" charset="0"/>
              <a:cs typeface="Arial" panose="020B0604020202020204" pitchFamily="34" charset="0"/>
            </a:endParaRPr>
          </a:p>
          <a:p>
            <a:pPr>
              <a:lnSpc>
                <a:spcPct val="150000"/>
              </a:lnSpc>
              <a:spcBef>
                <a:spcPts val="0"/>
              </a:spcBef>
              <a:tabLst>
                <a:tab pos="5830888" algn="l"/>
              </a:tabLst>
            </a:pPr>
            <a:r>
              <a:rPr lang="de-DE" sz="1800" u="sng" dirty="0" smtClean="0">
                <a:solidFill>
                  <a:prstClr val="black"/>
                </a:solidFill>
                <a:latin typeface="Arial" panose="020B0604020202020204" pitchFamily="34" charset="0"/>
                <a:cs typeface="Arial" panose="020B0604020202020204" pitchFamily="34" charset="0"/>
              </a:rPr>
              <a:t>im </a:t>
            </a:r>
            <a:r>
              <a:rPr lang="de-DE" sz="1800" u="sng" dirty="0">
                <a:solidFill>
                  <a:prstClr val="black"/>
                </a:solidFill>
                <a:latin typeface="Arial" panose="020B0604020202020204" pitchFamily="34" charset="0"/>
                <a:cs typeface="Arial" panose="020B0604020202020204" pitchFamily="34" charset="0"/>
              </a:rPr>
              <a:t>Juli vor dem 2. Verteilungslauf</a:t>
            </a:r>
          </a:p>
          <a:p>
            <a:pPr marL="285750" indent="-285750">
              <a:lnSpc>
                <a:spcPct val="150000"/>
              </a:lnSpc>
              <a:spcBef>
                <a:spcPts val="0"/>
              </a:spcBef>
              <a:buFont typeface="Wingdings" panose="05000000000000000000" pitchFamily="2" charset="2"/>
              <a:buChar char="ü"/>
              <a:tabLst>
                <a:tab pos="5830888" algn="l"/>
              </a:tabLst>
            </a:pPr>
            <a:r>
              <a:rPr lang="de-DE" sz="1800" dirty="0">
                <a:solidFill>
                  <a:prstClr val="black"/>
                </a:solidFill>
                <a:latin typeface="Arial" panose="020B0604020202020204" pitchFamily="34" charset="0"/>
                <a:cs typeface="Arial" panose="020B0604020202020204" pitchFamily="34" charset="0"/>
              </a:rPr>
              <a:t>fristgerechte Vorlage des Zeugnisses bzw. der Endnoten an </a:t>
            </a:r>
            <a:r>
              <a:rPr lang="de-DE" sz="1800" dirty="0" smtClean="0">
                <a:solidFill>
                  <a:prstClr val="black"/>
                </a:solidFill>
                <a:latin typeface="Arial" panose="020B0604020202020204" pitchFamily="34" charset="0"/>
                <a:cs typeface="Arial" panose="020B0604020202020204" pitchFamily="34" charset="0"/>
              </a:rPr>
              <a:t>der zuständigen </a:t>
            </a:r>
            <a:r>
              <a:rPr lang="de-DE" sz="1800" dirty="0">
                <a:solidFill>
                  <a:prstClr val="black"/>
                </a:solidFill>
                <a:latin typeface="Arial" panose="020B0604020202020204" pitchFamily="34" charset="0"/>
                <a:cs typeface="Arial" panose="020B0604020202020204" pitchFamily="34" charset="0"/>
              </a:rPr>
              <a:t>Schule (ggf. vorher Notenauszug beantragen)</a:t>
            </a:r>
          </a:p>
          <a:p>
            <a:pPr>
              <a:lnSpc>
                <a:spcPts val="2200"/>
              </a:lnSpc>
              <a:spcBef>
                <a:spcPts val="0"/>
              </a:spcBef>
              <a:tabLst>
                <a:tab pos="5830888" algn="l"/>
              </a:tabLst>
            </a:pPr>
            <a:endParaRPr lang="de-DE" sz="1800" dirty="0">
              <a:solidFill>
                <a:prstClr val="black"/>
              </a:solidFill>
              <a:latin typeface="Arial" panose="020B0604020202020204" pitchFamily="34" charset="0"/>
              <a:cs typeface="Arial" panose="020B0604020202020204" pitchFamily="34" charset="0"/>
            </a:endParaRPr>
          </a:p>
          <a:p>
            <a:pPr>
              <a:lnSpc>
                <a:spcPct val="150000"/>
              </a:lnSpc>
              <a:spcBef>
                <a:spcPts val="0"/>
              </a:spcBef>
              <a:tabLst>
                <a:tab pos="5830888" algn="l"/>
              </a:tabLst>
            </a:pPr>
            <a:r>
              <a:rPr lang="de-DE" sz="1800" u="sng" dirty="0">
                <a:solidFill>
                  <a:prstClr val="black"/>
                </a:solidFill>
                <a:latin typeface="Arial" panose="020B0604020202020204" pitchFamily="34" charset="0"/>
                <a:cs typeface="Arial" panose="020B0604020202020204" pitchFamily="34" charset="0"/>
              </a:rPr>
              <a:t>im Juli nach dem 2. Verteilungslauf</a:t>
            </a:r>
          </a:p>
          <a:p>
            <a:pPr marL="285750" indent="-285750">
              <a:lnSpc>
                <a:spcPct val="150000"/>
              </a:lnSpc>
              <a:spcBef>
                <a:spcPts val="600"/>
              </a:spcBef>
              <a:buFont typeface="Wingdings" panose="05000000000000000000" pitchFamily="2" charset="2"/>
              <a:buChar char="ü"/>
              <a:tabLst>
                <a:tab pos="5830888" algn="l"/>
              </a:tabLst>
            </a:pPr>
            <a:r>
              <a:rPr lang="de-DE" sz="1800" dirty="0">
                <a:solidFill>
                  <a:prstClr val="black"/>
                </a:solidFill>
                <a:latin typeface="Arial" panose="020B0604020202020204" pitchFamily="34" charset="0"/>
                <a:cs typeface="Arial" panose="020B0604020202020204" pitchFamily="34" charset="0"/>
              </a:rPr>
              <a:t>Verteilergebnis online herunterladen</a:t>
            </a:r>
          </a:p>
          <a:p>
            <a:pPr marL="285750" indent="-285750">
              <a:lnSpc>
                <a:spcPct val="150000"/>
              </a:lnSpc>
              <a:spcBef>
                <a:spcPts val="600"/>
              </a:spcBef>
              <a:buFont typeface="Wingdings" panose="05000000000000000000" pitchFamily="2" charset="2"/>
              <a:buChar char="ü"/>
              <a:tabLst>
                <a:tab pos="5830888" algn="l"/>
              </a:tabLst>
            </a:pPr>
            <a:r>
              <a:rPr lang="de-DE" sz="1800" dirty="0">
                <a:solidFill>
                  <a:prstClr val="black"/>
                </a:solidFill>
                <a:latin typeface="Arial" panose="020B0604020202020204" pitchFamily="34" charset="0"/>
                <a:cs typeface="Arial" panose="020B0604020202020204" pitchFamily="34" charset="0"/>
              </a:rPr>
              <a:t>b</a:t>
            </a:r>
            <a:r>
              <a:rPr lang="de-DE" sz="1800" dirty="0" smtClean="0">
                <a:solidFill>
                  <a:prstClr val="black"/>
                </a:solidFill>
                <a:latin typeface="Arial" panose="020B0604020202020204" pitchFamily="34" charset="0"/>
                <a:cs typeface="Arial" panose="020B0604020202020204" pitchFamily="34" charset="0"/>
              </a:rPr>
              <a:t>ei </a:t>
            </a:r>
            <a:r>
              <a:rPr lang="de-DE" sz="1800" dirty="0">
                <a:solidFill>
                  <a:prstClr val="black"/>
                </a:solidFill>
                <a:latin typeface="Arial" panose="020B0604020202020204" pitchFamily="34" charset="0"/>
                <a:cs typeface="Arial" panose="020B0604020202020204" pitchFamily="34" charset="0"/>
              </a:rPr>
              <a:t>Zusage: am Aufnahmetag </a:t>
            </a:r>
            <a:r>
              <a:rPr lang="de-DE" sz="1800" dirty="0" smtClean="0">
                <a:solidFill>
                  <a:prstClr val="black"/>
                </a:solidFill>
                <a:latin typeface="Arial" panose="020B0604020202020204" pitchFamily="34" charset="0"/>
                <a:cs typeface="Arial" panose="020B0604020202020204" pitchFamily="34" charset="0"/>
              </a:rPr>
              <a:t>zur zuständiger </a:t>
            </a:r>
            <a:r>
              <a:rPr lang="de-DE" sz="1800" dirty="0">
                <a:solidFill>
                  <a:prstClr val="black"/>
                </a:solidFill>
                <a:latin typeface="Arial" panose="020B0604020202020204" pitchFamily="34" charset="0"/>
                <a:cs typeface="Arial" panose="020B0604020202020204" pitchFamily="34" charset="0"/>
              </a:rPr>
              <a:t>Schule erscheinen und Schulplatz annehmen</a:t>
            </a:r>
          </a:p>
          <a:p>
            <a:pPr marL="285750" indent="-285750">
              <a:lnSpc>
                <a:spcPct val="150000"/>
              </a:lnSpc>
              <a:spcBef>
                <a:spcPts val="600"/>
              </a:spcBef>
              <a:buFont typeface="Wingdings" panose="05000000000000000000" pitchFamily="2" charset="2"/>
              <a:buChar char="ü"/>
              <a:tabLst>
                <a:tab pos="5830888" algn="l"/>
              </a:tabLst>
            </a:pPr>
            <a:r>
              <a:rPr lang="de-DE" sz="1800" dirty="0">
                <a:solidFill>
                  <a:prstClr val="black"/>
                </a:solidFill>
                <a:latin typeface="Arial" panose="020B0604020202020204" pitchFamily="34" charset="0"/>
                <a:cs typeface="Arial" panose="020B0604020202020204" pitchFamily="34" charset="0"/>
              </a:rPr>
              <a:t>b</a:t>
            </a:r>
            <a:r>
              <a:rPr lang="de-DE" sz="1800" dirty="0" smtClean="0">
                <a:solidFill>
                  <a:prstClr val="black"/>
                </a:solidFill>
                <a:latin typeface="Arial" panose="020B0604020202020204" pitchFamily="34" charset="0"/>
                <a:cs typeface="Arial" panose="020B0604020202020204" pitchFamily="34" charset="0"/>
              </a:rPr>
              <a:t>ei </a:t>
            </a:r>
            <a:r>
              <a:rPr lang="de-DE" sz="1800" dirty="0">
                <a:solidFill>
                  <a:prstClr val="black"/>
                </a:solidFill>
                <a:latin typeface="Arial" panose="020B0604020202020204" pitchFamily="34" charset="0"/>
                <a:cs typeface="Arial" panose="020B0604020202020204" pitchFamily="34" charset="0"/>
              </a:rPr>
              <a:t>Platz </a:t>
            </a:r>
            <a:r>
              <a:rPr lang="de-DE" sz="1800" dirty="0" smtClean="0">
                <a:solidFill>
                  <a:prstClr val="black"/>
                </a:solidFill>
                <a:latin typeface="Arial" panose="020B0604020202020204" pitchFamily="34" charset="0"/>
                <a:cs typeface="Arial" panose="020B0604020202020204" pitchFamily="34" charset="0"/>
              </a:rPr>
              <a:t>als </a:t>
            </a:r>
            <a:r>
              <a:rPr lang="de-DE" sz="1800" dirty="0">
                <a:solidFill>
                  <a:prstClr val="black"/>
                </a:solidFill>
                <a:latin typeface="Arial" panose="020B0604020202020204" pitchFamily="34" charset="0"/>
                <a:cs typeface="Arial" panose="020B0604020202020204" pitchFamily="34" charset="0"/>
              </a:rPr>
              <a:t>Nachrücker: auf Benachrichtigung durch Schule warten</a:t>
            </a:r>
          </a:p>
          <a:p>
            <a:pPr>
              <a:lnSpc>
                <a:spcPct val="150000"/>
              </a:lnSpc>
              <a:spcBef>
                <a:spcPts val="0"/>
              </a:spcBef>
              <a:tabLst>
                <a:tab pos="5830888" algn="l"/>
              </a:tabLst>
            </a:pPr>
            <a:endParaRPr lang="de-DE"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255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3"/>
          <a:srcRect b="21265"/>
          <a:stretch/>
        </p:blipFill>
        <p:spPr>
          <a:xfrm>
            <a:off x="2267744" y="3356992"/>
            <a:ext cx="6592630" cy="2666256"/>
          </a:xfrm>
          <a:prstGeom prst="rect">
            <a:avLst/>
          </a:prstGeom>
          <a:ln>
            <a:solidFill>
              <a:schemeClr val="tx1"/>
            </a:solidFill>
          </a:ln>
        </p:spPr>
      </p:pic>
      <p:sp>
        <p:nvSpPr>
          <p:cNvPr id="4" name="Rechteck 3"/>
          <p:cNvSpPr/>
          <p:nvPr/>
        </p:nvSpPr>
        <p:spPr>
          <a:xfrm>
            <a:off x="827584" y="116632"/>
            <a:ext cx="7632848" cy="1015663"/>
          </a:xfrm>
          <a:prstGeom prst="rect">
            <a:avLst/>
          </a:prstGeom>
        </p:spPr>
        <p:txBody>
          <a:bodyPr wrap="square">
            <a:spAutoFit/>
          </a:bodyPr>
          <a:lstStyle/>
          <a:p>
            <a:pPr algn="ctr">
              <a:lnSpc>
                <a:spcPct val="150000"/>
              </a:lnSpc>
            </a:pPr>
            <a:r>
              <a:rPr lang="de-DE" sz="2000" b="1" dirty="0">
                <a:latin typeface="Arial" pitchFamily="34" charset="0"/>
                <a:cs typeface="Arial" pitchFamily="34" charset="0"/>
              </a:rPr>
              <a:t>4. BewO - Vom Zugang zur Schulplatzinformation:</a:t>
            </a:r>
            <a:br>
              <a:rPr lang="de-DE" sz="2000" b="1" dirty="0">
                <a:latin typeface="Arial" pitchFamily="34" charset="0"/>
                <a:cs typeface="Arial" pitchFamily="34" charset="0"/>
              </a:rPr>
            </a:br>
            <a:r>
              <a:rPr lang="de-DE" sz="2000" b="1" dirty="0">
                <a:latin typeface="Arial" pitchFamily="34" charset="0"/>
                <a:cs typeface="Arial" pitchFamily="34" charset="0"/>
              </a:rPr>
              <a:t>Angabe </a:t>
            </a:r>
            <a:r>
              <a:rPr lang="de-DE" sz="2000" b="1" dirty="0" smtClean="0">
                <a:latin typeface="Arial" pitchFamily="34" charset="0"/>
                <a:cs typeface="Arial" pitchFamily="34" charset="0"/>
              </a:rPr>
              <a:t>der „Wunsch-Schulplätze“ mit Prioritäten</a:t>
            </a:r>
            <a:endParaRPr lang="de-DE" sz="2000" b="1" dirty="0">
              <a:latin typeface="Arial" pitchFamily="34" charset="0"/>
              <a:cs typeface="Arial" pitchFamily="34" charset="0"/>
            </a:endParaRPr>
          </a:p>
        </p:txBody>
      </p:sp>
      <p:sp>
        <p:nvSpPr>
          <p:cNvPr id="7" name="Textfeld 6"/>
          <p:cNvSpPr txBox="1"/>
          <p:nvPr/>
        </p:nvSpPr>
        <p:spPr>
          <a:xfrm>
            <a:off x="251520" y="4361036"/>
            <a:ext cx="3626148" cy="2308324"/>
          </a:xfrm>
          <a:prstGeom prst="rect">
            <a:avLst/>
          </a:prstGeom>
          <a:solidFill>
            <a:srgbClr val="FFFFFF"/>
          </a:solidFill>
          <a:ln>
            <a:solidFill>
              <a:srgbClr val="969696"/>
            </a:solidFill>
          </a:ln>
        </p:spPr>
        <p:txBody>
          <a:bodyPr wrap="square" rtlCol="0">
            <a:spAutoFit/>
          </a:bodyPr>
          <a:lstStyle/>
          <a:p>
            <a:r>
              <a:rPr lang="de-DE" sz="1800" b="1" u="sng" dirty="0" smtClean="0">
                <a:latin typeface="Arial" panose="020B0604020202020204" pitchFamily="34" charset="0"/>
                <a:cs typeface="Arial" panose="020B0604020202020204" pitchFamily="34" charset="0"/>
              </a:rPr>
              <a:t>Vorgehensweise:</a:t>
            </a:r>
          </a:p>
          <a:p>
            <a:pPr marL="342900" indent="-342900">
              <a:buFont typeface="+mj-lt"/>
              <a:buAutoNum type="arabicPeriod"/>
            </a:pPr>
            <a:r>
              <a:rPr lang="de-DE" sz="1800" dirty="0" smtClean="0">
                <a:latin typeface="Arial" panose="020B0604020202020204" pitchFamily="34" charset="0"/>
                <a:cs typeface="Arial" panose="020B0604020202020204" pitchFamily="34" charset="0"/>
              </a:rPr>
              <a:t>Eingabe der Suchbegriffe (Ort, Schulname, Bildungsgang,…)</a:t>
            </a:r>
          </a:p>
          <a:p>
            <a:pPr marL="342900" indent="-342900">
              <a:buFont typeface="+mj-lt"/>
              <a:buAutoNum type="arabicPeriod"/>
            </a:pPr>
            <a:r>
              <a:rPr lang="de-DE" sz="1800" dirty="0" smtClean="0">
                <a:latin typeface="Arial" panose="020B0604020202020204" pitchFamily="34" charset="0"/>
                <a:cs typeface="Arial" panose="020B0604020202020204" pitchFamily="34" charset="0"/>
              </a:rPr>
              <a:t>                            Hinzufügen</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eines Bewerbungsziels</a:t>
            </a:r>
          </a:p>
          <a:p>
            <a:pPr marL="342900" indent="-342900">
              <a:buFont typeface="+mj-lt"/>
              <a:buAutoNum type="arabicPeriod"/>
            </a:pPr>
            <a:r>
              <a:rPr lang="de-DE" sz="1800" dirty="0" smtClean="0">
                <a:latin typeface="Arial" panose="020B0604020202020204" pitchFamily="34" charset="0"/>
                <a:cs typeface="Arial" panose="020B0604020202020204" pitchFamily="34" charset="0"/>
              </a:rPr>
              <a:t>Ggf. Änderung der Wunschliste (Löschen    , Reihenfolge   )</a:t>
            </a:r>
            <a:endParaRPr lang="de-DE" sz="1800" dirty="0">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2987824" y="6078880"/>
            <a:ext cx="216024" cy="243028"/>
          </a:xfrm>
          <a:prstGeom prst="rect">
            <a:avLst/>
          </a:prstGeom>
        </p:spPr>
      </p:pic>
      <p:pic>
        <p:nvPicPr>
          <p:cNvPr id="10" name="Grafik 9"/>
          <p:cNvPicPr>
            <a:picLocks noChangeAspect="1"/>
          </p:cNvPicPr>
          <p:nvPr/>
        </p:nvPicPr>
        <p:blipFill>
          <a:blip r:embed="rId5"/>
          <a:stretch>
            <a:fillRect/>
          </a:stretch>
        </p:blipFill>
        <p:spPr>
          <a:xfrm>
            <a:off x="1954977" y="6381617"/>
            <a:ext cx="114306" cy="203210"/>
          </a:xfrm>
          <a:prstGeom prst="rect">
            <a:avLst/>
          </a:prstGeom>
        </p:spPr>
      </p:pic>
      <p:pic>
        <p:nvPicPr>
          <p:cNvPr id="11" name="Grafik 10"/>
          <p:cNvPicPr>
            <a:picLocks noChangeAspect="1"/>
          </p:cNvPicPr>
          <p:nvPr/>
        </p:nvPicPr>
        <p:blipFill>
          <a:blip r:embed="rId6"/>
          <a:stretch>
            <a:fillRect/>
          </a:stretch>
        </p:blipFill>
        <p:spPr>
          <a:xfrm>
            <a:off x="683568" y="5229200"/>
            <a:ext cx="1746340" cy="298465"/>
          </a:xfrm>
          <a:prstGeom prst="rect">
            <a:avLst/>
          </a:prstGeom>
        </p:spPr>
      </p:pic>
      <p:pic>
        <p:nvPicPr>
          <p:cNvPr id="13" name="Grafik 12"/>
          <p:cNvPicPr>
            <a:picLocks noChangeAspect="1"/>
          </p:cNvPicPr>
          <p:nvPr/>
        </p:nvPicPr>
        <p:blipFill>
          <a:blip r:embed="rId7"/>
          <a:stretch>
            <a:fillRect/>
          </a:stretch>
        </p:blipFill>
        <p:spPr>
          <a:xfrm>
            <a:off x="251520" y="1351660"/>
            <a:ext cx="6514960" cy="1366672"/>
          </a:xfrm>
          <a:prstGeom prst="rect">
            <a:avLst/>
          </a:prstGeom>
          <a:ln>
            <a:solidFill>
              <a:schemeClr val="tx1"/>
            </a:solidFill>
          </a:ln>
        </p:spPr>
      </p:pic>
      <p:sp>
        <p:nvSpPr>
          <p:cNvPr id="6" name="Pfeil nach rechts 5"/>
          <p:cNvSpPr/>
          <p:nvPr/>
        </p:nvSpPr>
        <p:spPr bwMode="auto">
          <a:xfrm rot="2446648">
            <a:off x="4535886" y="2502332"/>
            <a:ext cx="1604163" cy="92664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Times" pitchFamily="2" charset="0"/>
            </a:endParaRPr>
          </a:p>
        </p:txBody>
      </p:sp>
    </p:spTree>
    <p:extLst>
      <p:ext uri="{BB962C8B-B14F-4D97-AF65-F5344CB8AC3E}">
        <p14:creationId xmlns:p14="http://schemas.microsoft.com/office/powerpoint/2010/main" val="3627764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DE" sz="3200" dirty="0"/>
              <a:t>Unser Leitbild</a:t>
            </a:r>
          </a:p>
        </p:txBody>
      </p:sp>
      <p:sp>
        <p:nvSpPr>
          <p:cNvPr id="4" name="Untertitel 3">
            <a:extLst>
              <a:ext uri="{FF2B5EF4-FFF2-40B4-BE49-F238E27FC236}">
                <a16:creationId xmlns:a16="http://schemas.microsoft.com/office/drawing/2014/main" id="{8675427B-54EE-4B07-A9F4-6A1136239B6F}"/>
              </a:ext>
            </a:extLst>
          </p:cNvPr>
          <p:cNvSpPr>
            <a:spLocks noGrp="1"/>
          </p:cNvSpPr>
          <p:nvPr>
            <p:ph type="subTitle" idx="1"/>
          </p:nvPr>
        </p:nvSpPr>
        <p:spPr/>
        <p:txBody>
          <a:bodyPr/>
          <a:lstStyle/>
          <a:p>
            <a:endParaRPr lang="de-DE"/>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61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7544" y="260648"/>
            <a:ext cx="8280920" cy="1015663"/>
          </a:xfrm>
          <a:prstGeom prst="rect">
            <a:avLst/>
          </a:prstGeom>
        </p:spPr>
        <p:txBody>
          <a:bodyPr wrap="square">
            <a:spAutoFit/>
          </a:bodyPr>
          <a:lstStyle/>
          <a:p>
            <a:pPr algn="ctr">
              <a:lnSpc>
                <a:spcPct val="150000"/>
              </a:lnSpc>
            </a:pPr>
            <a:r>
              <a:rPr lang="de-DE" sz="2000" b="1" dirty="0" smtClean="0">
                <a:latin typeface="Arial" pitchFamily="34" charset="0"/>
                <a:cs typeface="Arial" pitchFamily="34" charset="0"/>
              </a:rPr>
              <a:t>4</a:t>
            </a:r>
            <a:r>
              <a:rPr lang="de-DE" sz="2000" b="1" dirty="0">
                <a:latin typeface="Arial" pitchFamily="34" charset="0"/>
                <a:cs typeface="Arial" pitchFamily="34" charset="0"/>
              </a:rPr>
              <a:t>. </a:t>
            </a:r>
            <a:r>
              <a:rPr lang="de-DE" sz="2000" b="1" dirty="0" smtClean="0">
                <a:latin typeface="Arial" pitchFamily="34" charset="0"/>
                <a:cs typeface="Arial" pitchFamily="34" charset="0"/>
              </a:rPr>
              <a:t>BewO - Vom </a:t>
            </a:r>
            <a:r>
              <a:rPr lang="de-DE" sz="2000" b="1" dirty="0">
                <a:latin typeface="Arial" pitchFamily="34" charset="0"/>
                <a:cs typeface="Arial" pitchFamily="34" charset="0"/>
              </a:rPr>
              <a:t>Zugang zum </a:t>
            </a:r>
            <a:r>
              <a:rPr lang="de-DE" sz="2000" b="1" dirty="0" smtClean="0">
                <a:latin typeface="Arial" pitchFamily="34" charset="0"/>
                <a:cs typeface="Arial" pitchFamily="34" charset="0"/>
              </a:rPr>
              <a:t>Aufnahmeantrag:</a:t>
            </a:r>
            <a:br>
              <a:rPr lang="de-DE" sz="2000" b="1" dirty="0" smtClean="0">
                <a:latin typeface="Arial" pitchFamily="34" charset="0"/>
                <a:cs typeface="Arial" pitchFamily="34" charset="0"/>
              </a:rPr>
            </a:br>
            <a:r>
              <a:rPr lang="de-DE" sz="2000" b="1" dirty="0" smtClean="0">
                <a:latin typeface="Arial" pitchFamily="34" charset="0"/>
                <a:cs typeface="Arial" pitchFamily="34" charset="0"/>
              </a:rPr>
              <a:t>Beispiel einer Prioritätenliste</a:t>
            </a:r>
          </a:p>
        </p:txBody>
      </p:sp>
      <p:sp>
        <p:nvSpPr>
          <p:cNvPr id="5" name="Inhaltsplatzhalter 4"/>
          <p:cNvSpPr>
            <a:spLocks noGrp="1"/>
          </p:cNvSpPr>
          <p:nvPr>
            <p:ph sz="half" idx="4294967295"/>
          </p:nvPr>
        </p:nvSpPr>
        <p:spPr>
          <a:xfrm>
            <a:off x="0" y="1389063"/>
            <a:ext cx="3810000" cy="5114925"/>
          </a:xfrm>
        </p:spPr>
        <p:txBody>
          <a:bodyPr/>
          <a:lstStyle/>
          <a:p>
            <a:pPr marL="0" indent="0">
              <a:buNone/>
            </a:pPr>
            <a:r>
              <a:rPr lang="de-DE" sz="2000" dirty="0" smtClean="0">
                <a:latin typeface="Arial" panose="020B0604020202020204" pitchFamily="34" charset="0"/>
                <a:cs typeface="Arial" panose="020B0604020202020204" pitchFamily="34" charset="0"/>
              </a:rPr>
              <a:t>Online:</a:t>
            </a:r>
            <a:endParaRPr lang="de-DE" sz="2000" dirty="0">
              <a:latin typeface="Arial" panose="020B0604020202020204" pitchFamily="34" charset="0"/>
              <a:cs typeface="Arial" panose="020B0604020202020204" pitchFamily="34" charset="0"/>
            </a:endParaRPr>
          </a:p>
        </p:txBody>
      </p:sp>
      <p:pic>
        <p:nvPicPr>
          <p:cNvPr id="10" name="Grafik 9"/>
          <p:cNvPicPr>
            <a:picLocks noChangeAspect="1"/>
          </p:cNvPicPr>
          <p:nvPr/>
        </p:nvPicPr>
        <p:blipFill rotWithShape="1">
          <a:blip r:embed="rId3"/>
          <a:srcRect b="21265"/>
          <a:stretch/>
        </p:blipFill>
        <p:spPr>
          <a:xfrm>
            <a:off x="539552" y="1844824"/>
            <a:ext cx="8190218" cy="3312368"/>
          </a:xfrm>
          <a:prstGeom prst="rect">
            <a:avLst/>
          </a:prstGeom>
          <a:ln>
            <a:solidFill>
              <a:schemeClr val="tx1"/>
            </a:solidFill>
          </a:ln>
        </p:spPr>
      </p:pic>
    </p:spTree>
    <p:extLst>
      <p:ext uri="{BB962C8B-B14F-4D97-AF65-F5344CB8AC3E}">
        <p14:creationId xmlns:p14="http://schemas.microsoft.com/office/powerpoint/2010/main" val="257574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7544" y="260648"/>
            <a:ext cx="8280920" cy="1015663"/>
          </a:xfrm>
          <a:prstGeom prst="rect">
            <a:avLst/>
          </a:prstGeom>
        </p:spPr>
        <p:txBody>
          <a:bodyPr wrap="square">
            <a:spAutoFit/>
          </a:bodyPr>
          <a:lstStyle/>
          <a:p>
            <a:pPr algn="ctr">
              <a:lnSpc>
                <a:spcPct val="150000"/>
              </a:lnSpc>
            </a:pPr>
            <a:r>
              <a:rPr lang="de-DE" sz="2000" b="1" dirty="0" smtClean="0">
                <a:latin typeface="Arial" pitchFamily="34" charset="0"/>
                <a:cs typeface="Arial" pitchFamily="34" charset="0"/>
              </a:rPr>
              <a:t>4</a:t>
            </a:r>
            <a:r>
              <a:rPr lang="de-DE" sz="2000" b="1" dirty="0">
                <a:latin typeface="Arial" pitchFamily="34" charset="0"/>
                <a:cs typeface="Arial" pitchFamily="34" charset="0"/>
              </a:rPr>
              <a:t>. </a:t>
            </a:r>
            <a:r>
              <a:rPr lang="de-DE" sz="2000" b="1" dirty="0" smtClean="0">
                <a:latin typeface="Arial" pitchFamily="34" charset="0"/>
                <a:cs typeface="Arial" pitchFamily="34" charset="0"/>
              </a:rPr>
              <a:t>BewO - Vom </a:t>
            </a:r>
            <a:r>
              <a:rPr lang="de-DE" sz="2000" b="1" dirty="0">
                <a:latin typeface="Arial" pitchFamily="34" charset="0"/>
                <a:cs typeface="Arial" pitchFamily="34" charset="0"/>
              </a:rPr>
              <a:t>Zugang zum </a:t>
            </a:r>
            <a:r>
              <a:rPr lang="de-DE" sz="2000" b="1" dirty="0" smtClean="0">
                <a:latin typeface="Arial" pitchFamily="34" charset="0"/>
                <a:cs typeface="Arial" pitchFamily="34" charset="0"/>
              </a:rPr>
              <a:t>Aufnahmeantrag:</a:t>
            </a:r>
            <a:br>
              <a:rPr lang="de-DE" sz="2000" b="1" dirty="0" smtClean="0">
                <a:latin typeface="Arial" pitchFamily="34" charset="0"/>
                <a:cs typeface="Arial" pitchFamily="34" charset="0"/>
              </a:rPr>
            </a:br>
            <a:r>
              <a:rPr lang="de-DE" sz="2000" b="1" dirty="0" smtClean="0">
                <a:latin typeface="Arial" pitchFamily="34" charset="0"/>
                <a:cs typeface="Arial" pitchFamily="34" charset="0"/>
              </a:rPr>
              <a:t>Beispiel einer Prioritätenliste</a:t>
            </a:r>
          </a:p>
        </p:txBody>
      </p:sp>
      <p:sp>
        <p:nvSpPr>
          <p:cNvPr id="6" name="Inhaltsplatzhalter 5"/>
          <p:cNvSpPr>
            <a:spLocks noGrp="1"/>
          </p:cNvSpPr>
          <p:nvPr>
            <p:ph sz="half" idx="4294967295"/>
          </p:nvPr>
        </p:nvSpPr>
        <p:spPr>
          <a:xfrm>
            <a:off x="0" y="1557338"/>
            <a:ext cx="7704138" cy="2232025"/>
          </a:xfrm>
        </p:spPr>
        <p:txBody>
          <a:bodyPr/>
          <a:lstStyle/>
          <a:p>
            <a:pPr marL="0" indent="0">
              <a:buNone/>
            </a:pPr>
            <a:r>
              <a:rPr lang="de-DE" sz="2000" dirty="0" smtClean="0">
                <a:latin typeface="Arial" panose="020B0604020202020204" pitchFamily="34" charset="0"/>
                <a:cs typeface="Arial" panose="020B0604020202020204" pitchFamily="34" charset="0"/>
              </a:rPr>
              <a:t>Aufnahmeantrag:</a:t>
            </a:r>
            <a:endParaRPr lang="de-DE" sz="2000"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3"/>
          <a:stretch>
            <a:fillRect/>
          </a:stretch>
        </p:blipFill>
        <p:spPr>
          <a:xfrm>
            <a:off x="467544" y="2204864"/>
            <a:ext cx="8275941" cy="2445792"/>
          </a:xfrm>
          <a:prstGeom prst="rect">
            <a:avLst/>
          </a:prstGeom>
        </p:spPr>
      </p:pic>
    </p:spTree>
    <p:extLst>
      <p:ext uri="{BB962C8B-B14F-4D97-AF65-F5344CB8AC3E}">
        <p14:creationId xmlns:p14="http://schemas.microsoft.com/office/powerpoint/2010/main" val="3153697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27584" y="116632"/>
            <a:ext cx="7560840" cy="958660"/>
          </a:xfrm>
          <a:prstGeom prst="rect">
            <a:avLst/>
          </a:prstGeom>
        </p:spPr>
        <p:txBody>
          <a:bodyPr wrap="square">
            <a:spAutoFit/>
          </a:bodyPr>
          <a:lstStyle/>
          <a:p>
            <a:pPr algn="ctr">
              <a:lnSpc>
                <a:spcPct val="150000"/>
              </a:lnSpc>
            </a:pPr>
            <a:r>
              <a:rPr lang="de-DE" sz="2000" b="1" dirty="0" smtClean="0">
                <a:latin typeface="Arial" pitchFamily="34" charset="0"/>
                <a:cs typeface="Arial" pitchFamily="34" charset="0"/>
              </a:rPr>
              <a:t>4</a:t>
            </a:r>
            <a:r>
              <a:rPr lang="de-DE" sz="2000" b="1" dirty="0">
                <a:latin typeface="Arial" pitchFamily="34" charset="0"/>
                <a:cs typeface="Arial" pitchFamily="34" charset="0"/>
              </a:rPr>
              <a:t>. </a:t>
            </a:r>
            <a:r>
              <a:rPr lang="de-DE" sz="2000" b="1" dirty="0" smtClean="0">
                <a:latin typeface="Arial" pitchFamily="34" charset="0"/>
                <a:cs typeface="Arial" pitchFamily="34" charset="0"/>
              </a:rPr>
              <a:t>BewO - Vom </a:t>
            </a:r>
            <a:r>
              <a:rPr lang="de-DE" sz="2000" b="1" dirty="0">
                <a:latin typeface="Arial" pitchFamily="34" charset="0"/>
                <a:cs typeface="Arial" pitchFamily="34" charset="0"/>
              </a:rPr>
              <a:t>Zugang zum </a:t>
            </a:r>
            <a:r>
              <a:rPr lang="de-DE" sz="2000" b="1" dirty="0" smtClean="0">
                <a:latin typeface="Arial" pitchFamily="34" charset="0"/>
                <a:cs typeface="Arial" pitchFamily="34" charset="0"/>
              </a:rPr>
              <a:t>Aufnahmeantrag: </a:t>
            </a:r>
            <a:br>
              <a:rPr lang="de-DE" sz="2000" b="1" dirty="0" smtClean="0">
                <a:latin typeface="Arial" pitchFamily="34" charset="0"/>
                <a:cs typeface="Arial" pitchFamily="34" charset="0"/>
              </a:rPr>
            </a:br>
            <a:r>
              <a:rPr lang="de-DE" sz="2000" b="1" dirty="0" smtClean="0">
                <a:latin typeface="Arial" pitchFamily="34" charset="0"/>
                <a:cs typeface="Arial" pitchFamily="34" charset="0"/>
              </a:rPr>
              <a:t>Früherer Schulbesuch</a:t>
            </a:r>
            <a:endParaRPr lang="de-DE" sz="2000" b="1" dirty="0">
              <a:latin typeface="Arial" pitchFamily="34" charset="0"/>
              <a:cs typeface="Arial" pitchFamily="34" charset="0"/>
            </a:endParaRPr>
          </a:p>
        </p:txBody>
      </p:sp>
      <p:sp>
        <p:nvSpPr>
          <p:cNvPr id="5" name="Textfeld 4"/>
          <p:cNvSpPr txBox="1"/>
          <p:nvPr/>
        </p:nvSpPr>
        <p:spPr>
          <a:xfrm>
            <a:off x="755576" y="1402247"/>
            <a:ext cx="5472608" cy="1938992"/>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Angaben sind abhängig von:</a:t>
            </a:r>
          </a:p>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g</a:t>
            </a:r>
            <a:r>
              <a:rPr lang="de-DE" sz="2000" dirty="0" smtClean="0">
                <a:latin typeface="Arial" panose="020B0604020202020204" pitchFamily="34" charset="0"/>
                <a:cs typeface="Arial" panose="020B0604020202020204" pitchFamily="34" charset="0"/>
              </a:rPr>
              <a:t>ewählten Bewerbungszielen</a:t>
            </a:r>
          </a:p>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Schulabschluss</a:t>
            </a:r>
          </a:p>
          <a:p>
            <a:pPr marL="342900" indent="-34290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Alle Angaben sind verpflichtend.</a:t>
            </a:r>
          </a:p>
          <a:p>
            <a:endParaRPr lang="de-DE" sz="20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a:stretch>
            <a:fillRect/>
          </a:stretch>
        </p:blipFill>
        <p:spPr>
          <a:xfrm>
            <a:off x="485988" y="3068960"/>
            <a:ext cx="8244032" cy="3356706"/>
          </a:xfrm>
          <a:prstGeom prst="rect">
            <a:avLst/>
          </a:prstGeom>
          <a:ln>
            <a:solidFill>
              <a:schemeClr val="tx1"/>
            </a:solidFill>
          </a:ln>
        </p:spPr>
      </p:pic>
    </p:spTree>
    <p:extLst>
      <p:ext uri="{BB962C8B-B14F-4D97-AF65-F5344CB8AC3E}">
        <p14:creationId xmlns:p14="http://schemas.microsoft.com/office/powerpoint/2010/main" val="2502027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27584" y="116632"/>
            <a:ext cx="7488832" cy="958660"/>
          </a:xfrm>
          <a:prstGeom prst="rect">
            <a:avLst/>
          </a:prstGeom>
        </p:spPr>
        <p:txBody>
          <a:bodyPr wrap="square">
            <a:spAutoFit/>
          </a:bodyPr>
          <a:lstStyle/>
          <a:p>
            <a:pPr algn="ctr">
              <a:lnSpc>
                <a:spcPct val="150000"/>
              </a:lnSpc>
            </a:pPr>
            <a:r>
              <a:rPr lang="de-DE" sz="2000" b="1" dirty="0" smtClean="0">
                <a:latin typeface="Arial" pitchFamily="34" charset="0"/>
                <a:cs typeface="Arial" pitchFamily="34" charset="0"/>
              </a:rPr>
              <a:t>4</a:t>
            </a:r>
            <a:r>
              <a:rPr lang="de-DE" sz="2000" b="1" dirty="0">
                <a:latin typeface="Arial" pitchFamily="34" charset="0"/>
                <a:cs typeface="Arial" pitchFamily="34" charset="0"/>
              </a:rPr>
              <a:t>. </a:t>
            </a:r>
            <a:r>
              <a:rPr lang="de-DE" sz="2000" b="1" dirty="0" smtClean="0">
                <a:latin typeface="Arial" pitchFamily="34" charset="0"/>
                <a:cs typeface="Arial" pitchFamily="34" charset="0"/>
              </a:rPr>
              <a:t>BewO - Vom </a:t>
            </a:r>
            <a:r>
              <a:rPr lang="de-DE" sz="2000" b="1" dirty="0">
                <a:latin typeface="Arial" pitchFamily="34" charset="0"/>
                <a:cs typeface="Arial" pitchFamily="34" charset="0"/>
              </a:rPr>
              <a:t>Zugang zum </a:t>
            </a:r>
            <a:r>
              <a:rPr lang="de-DE" sz="2000" b="1" dirty="0" smtClean="0">
                <a:latin typeface="Arial" pitchFamily="34" charset="0"/>
                <a:cs typeface="Arial" pitchFamily="34" charset="0"/>
              </a:rPr>
              <a:t>Aufnahmeantrag: </a:t>
            </a:r>
            <a:br>
              <a:rPr lang="de-DE" sz="2000" b="1" dirty="0" smtClean="0">
                <a:latin typeface="Arial" pitchFamily="34" charset="0"/>
                <a:cs typeface="Arial" pitchFamily="34" charset="0"/>
              </a:rPr>
            </a:br>
            <a:r>
              <a:rPr lang="de-DE" sz="2000" b="1" dirty="0" smtClean="0">
                <a:latin typeface="Arial" pitchFamily="34" charset="0"/>
                <a:cs typeface="Arial" pitchFamily="34" charset="0"/>
              </a:rPr>
              <a:t>Daten prüfen und Probeausdruck erstellen</a:t>
            </a:r>
            <a:endParaRPr lang="de-DE" sz="2000" b="1" dirty="0">
              <a:latin typeface="Arial" pitchFamily="34" charset="0"/>
              <a:cs typeface="Arial"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745"/>
          <a:stretch/>
        </p:blipFill>
        <p:spPr bwMode="auto">
          <a:xfrm>
            <a:off x="289727" y="1340768"/>
            <a:ext cx="8184082" cy="2481527"/>
          </a:xfrm>
          <a:prstGeom prst="rect">
            <a:avLst/>
          </a:prstGeom>
          <a:noFill/>
          <a:ln w="3175">
            <a:solidFill>
              <a:srgbClr val="969696"/>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05064"/>
            <a:ext cx="7699598" cy="1757225"/>
          </a:xfrm>
          <a:prstGeom prst="rect">
            <a:avLst/>
          </a:prstGeom>
          <a:noFill/>
          <a:ln w="9525">
            <a:solidFill>
              <a:srgbClr val="969696"/>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feld 2"/>
          <p:cNvSpPr txBox="1"/>
          <p:nvPr/>
        </p:nvSpPr>
        <p:spPr>
          <a:xfrm>
            <a:off x="2555776" y="5866854"/>
            <a:ext cx="6403454" cy="1077218"/>
          </a:xfrm>
          <a:prstGeom prst="rect">
            <a:avLst/>
          </a:prstGeom>
          <a:noFill/>
        </p:spPr>
        <p:txBody>
          <a:bodyPr wrap="square" rtlCol="0">
            <a:spAutoFit/>
          </a:bodyPr>
          <a:lstStyle/>
          <a:p>
            <a:r>
              <a:rPr lang="de-DE" sz="1600" b="1" dirty="0" smtClean="0">
                <a:solidFill>
                  <a:srgbClr val="FF0000"/>
                </a:solidFill>
                <a:latin typeface="Arial" panose="020B0604020202020204" pitchFamily="34" charset="0"/>
                <a:cs typeface="Arial" panose="020B0604020202020204" pitchFamily="34" charset="0"/>
              </a:rPr>
              <a:t>Nach dem Ausdruck des abzugebenden Antrags, können die Prioritäten oder die Bildungsgänge nur noch durch einen Änderungsantrag (auch online)</a:t>
            </a:r>
          </a:p>
          <a:p>
            <a:r>
              <a:rPr lang="de-DE" sz="1600" b="1" dirty="0" smtClean="0">
                <a:solidFill>
                  <a:srgbClr val="FF0000"/>
                </a:solidFill>
                <a:latin typeface="Arial" panose="020B0604020202020204" pitchFamily="34" charset="0"/>
                <a:cs typeface="Arial" panose="020B0604020202020204" pitchFamily="34" charset="0"/>
              </a:rPr>
              <a:t>geändert werden. </a:t>
            </a:r>
            <a:endParaRPr lang="de-DE" sz="1600" b="1" dirty="0">
              <a:solidFill>
                <a:srgbClr val="FF0000"/>
              </a:solidFill>
              <a:latin typeface="Arial" panose="020B0604020202020204" pitchFamily="34" charset="0"/>
              <a:cs typeface="Arial" panose="020B0604020202020204" pitchFamily="34" charset="0"/>
            </a:endParaRPr>
          </a:p>
        </p:txBody>
      </p:sp>
      <p:sp>
        <p:nvSpPr>
          <p:cNvPr id="5" name="Ellipse 4"/>
          <p:cNvSpPr/>
          <p:nvPr/>
        </p:nvSpPr>
        <p:spPr>
          <a:xfrm>
            <a:off x="7308304" y="5373216"/>
            <a:ext cx="165092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FF0000"/>
                </a:solidFill>
              </a:ln>
              <a:noFill/>
            </a:endParaRPr>
          </a:p>
        </p:txBody>
      </p:sp>
      <p:cxnSp>
        <p:nvCxnSpPr>
          <p:cNvPr id="7" name="Gerade Verbindung mit Pfeil 6"/>
          <p:cNvCxnSpPr/>
          <p:nvPr/>
        </p:nvCxnSpPr>
        <p:spPr>
          <a:xfrm>
            <a:off x="7650342" y="4861538"/>
            <a:ext cx="288031" cy="3960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948264" y="4519863"/>
            <a:ext cx="1692188" cy="338554"/>
          </a:xfrm>
          <a:prstGeom prst="rect">
            <a:avLst/>
          </a:prstGeom>
          <a:noFill/>
        </p:spPr>
        <p:txBody>
          <a:bodyPr wrap="square" rtlCol="0">
            <a:spAutoFit/>
          </a:bodyPr>
          <a:lstStyle/>
          <a:p>
            <a:r>
              <a:rPr lang="de-DE" sz="1600" b="1" dirty="0" smtClean="0">
                <a:latin typeface="Arial" panose="020B0604020202020204" pitchFamily="34" charset="0"/>
                <a:cs typeface="Arial" panose="020B0604020202020204" pitchFamily="34" charset="0"/>
              </a:rPr>
              <a:t>Probeausdruck </a:t>
            </a:r>
            <a:endParaRPr lang="de-D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649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5779"/>
          <a:stretch/>
        </p:blipFill>
        <p:spPr bwMode="auto">
          <a:xfrm>
            <a:off x="323528" y="1556792"/>
            <a:ext cx="7344816" cy="3073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hteck 3"/>
          <p:cNvSpPr/>
          <p:nvPr/>
        </p:nvSpPr>
        <p:spPr>
          <a:xfrm>
            <a:off x="467544" y="260648"/>
            <a:ext cx="8280920" cy="958660"/>
          </a:xfrm>
          <a:prstGeom prst="rect">
            <a:avLst/>
          </a:prstGeom>
        </p:spPr>
        <p:txBody>
          <a:bodyPr wrap="square">
            <a:spAutoFit/>
          </a:bodyPr>
          <a:lstStyle/>
          <a:p>
            <a:pPr algn="ctr">
              <a:lnSpc>
                <a:spcPct val="150000"/>
              </a:lnSpc>
            </a:pPr>
            <a:r>
              <a:rPr lang="de-DE" sz="2000" b="1" dirty="0">
                <a:latin typeface="Arial" pitchFamily="34" charset="0"/>
                <a:cs typeface="Arial" pitchFamily="34" charset="0"/>
              </a:rPr>
              <a:t>4. BewO - Vom Zugang zur Schulplatzinformation:</a:t>
            </a:r>
            <a:br>
              <a:rPr lang="de-DE" sz="2000" b="1" dirty="0">
                <a:latin typeface="Arial" pitchFamily="34" charset="0"/>
                <a:cs typeface="Arial" pitchFamily="34" charset="0"/>
              </a:rPr>
            </a:br>
            <a:r>
              <a:rPr lang="de-DE" sz="2000" b="1" dirty="0" smtClean="0">
                <a:latin typeface="Arial" pitchFamily="34" charset="0"/>
                <a:cs typeface="Arial" pitchFamily="34" charset="0"/>
              </a:rPr>
              <a:t>abzugebenden Aufnahmeantrag ausdrucken</a:t>
            </a:r>
          </a:p>
        </p:txBody>
      </p:sp>
      <p:pic>
        <p:nvPicPr>
          <p:cNvPr id="5" name="Grafik 4"/>
          <p:cNvPicPr>
            <a:picLocks noChangeAspect="1"/>
          </p:cNvPicPr>
          <p:nvPr/>
        </p:nvPicPr>
        <p:blipFill>
          <a:blip r:embed="rId4"/>
          <a:stretch>
            <a:fillRect/>
          </a:stretch>
        </p:blipFill>
        <p:spPr>
          <a:xfrm>
            <a:off x="611560" y="4124354"/>
            <a:ext cx="8275941" cy="2445792"/>
          </a:xfrm>
          <a:prstGeom prst="rect">
            <a:avLst/>
          </a:prstGeom>
        </p:spPr>
      </p:pic>
      <p:sp>
        <p:nvSpPr>
          <p:cNvPr id="9" name="Rechteck 8"/>
          <p:cNvSpPr/>
          <p:nvPr/>
        </p:nvSpPr>
        <p:spPr bwMode="auto">
          <a:xfrm>
            <a:off x="7164288" y="4293096"/>
            <a:ext cx="1723213" cy="227705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Times" pitchFamily="2" charset="0"/>
            </a:endParaRPr>
          </a:p>
        </p:txBody>
      </p:sp>
    </p:spTree>
    <p:extLst>
      <p:ext uri="{BB962C8B-B14F-4D97-AF65-F5344CB8AC3E}">
        <p14:creationId xmlns:p14="http://schemas.microsoft.com/office/powerpoint/2010/main" val="3575183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56" y="1916832"/>
            <a:ext cx="8388424" cy="35203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hteck 3"/>
          <p:cNvSpPr/>
          <p:nvPr/>
        </p:nvSpPr>
        <p:spPr>
          <a:xfrm>
            <a:off x="467544" y="260648"/>
            <a:ext cx="8280920" cy="1015663"/>
          </a:xfrm>
          <a:prstGeom prst="rect">
            <a:avLst/>
          </a:prstGeom>
        </p:spPr>
        <p:txBody>
          <a:bodyPr wrap="square">
            <a:spAutoFit/>
          </a:bodyPr>
          <a:lstStyle/>
          <a:p>
            <a:pPr algn="ctr">
              <a:lnSpc>
                <a:spcPct val="150000"/>
              </a:lnSpc>
            </a:pPr>
            <a:r>
              <a:rPr lang="de-DE" sz="2000" b="1" dirty="0">
                <a:latin typeface="Arial" pitchFamily="34" charset="0"/>
                <a:cs typeface="Arial" pitchFamily="34" charset="0"/>
              </a:rPr>
              <a:t>4. BewO - Vom Zugang zur Schulplatzinformation:</a:t>
            </a:r>
            <a:br>
              <a:rPr lang="de-DE" sz="2000" b="1" dirty="0">
                <a:latin typeface="Arial" pitchFamily="34" charset="0"/>
                <a:cs typeface="Arial" pitchFamily="34" charset="0"/>
              </a:rPr>
            </a:br>
            <a:r>
              <a:rPr lang="de-DE" sz="2000" b="1" dirty="0" smtClean="0">
                <a:latin typeface="Arial" pitchFamily="34" charset="0"/>
                <a:cs typeface="Arial" pitchFamily="34" charset="0"/>
              </a:rPr>
              <a:t>endgültiger Aufnahmeantrag</a:t>
            </a:r>
            <a:endParaRPr lang="de-DE" sz="2000" b="1" dirty="0" smtClean="0">
              <a:solidFill>
                <a:srgbClr val="FF0000"/>
              </a:solidFill>
              <a:latin typeface="Arial" pitchFamily="34" charset="0"/>
              <a:cs typeface="Arial" pitchFamily="34" charset="0"/>
            </a:endParaRPr>
          </a:p>
        </p:txBody>
      </p:sp>
      <p:sp>
        <p:nvSpPr>
          <p:cNvPr id="11" name="Rechteck 10"/>
          <p:cNvSpPr/>
          <p:nvPr/>
        </p:nvSpPr>
        <p:spPr bwMode="auto">
          <a:xfrm>
            <a:off x="683568" y="4228168"/>
            <a:ext cx="7992888" cy="49697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2" charset="0"/>
            </a:endParaRPr>
          </a:p>
        </p:txBody>
      </p:sp>
      <p:sp>
        <p:nvSpPr>
          <p:cNvPr id="5" name="Rechteck 4"/>
          <p:cNvSpPr/>
          <p:nvPr/>
        </p:nvSpPr>
        <p:spPr bwMode="auto">
          <a:xfrm>
            <a:off x="906932" y="4941168"/>
            <a:ext cx="1144788" cy="36004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2" charset="0"/>
            </a:endParaRPr>
          </a:p>
        </p:txBody>
      </p:sp>
    </p:spTree>
    <p:extLst>
      <p:ext uri="{BB962C8B-B14F-4D97-AF65-F5344CB8AC3E}">
        <p14:creationId xmlns:p14="http://schemas.microsoft.com/office/powerpoint/2010/main" val="2016590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7544" y="260648"/>
            <a:ext cx="8280920" cy="1015663"/>
          </a:xfrm>
          <a:prstGeom prst="rect">
            <a:avLst/>
          </a:prstGeom>
        </p:spPr>
        <p:txBody>
          <a:bodyPr wrap="square">
            <a:spAutoFit/>
          </a:bodyPr>
          <a:lstStyle/>
          <a:p>
            <a:pPr algn="ctr">
              <a:lnSpc>
                <a:spcPct val="150000"/>
              </a:lnSpc>
            </a:pPr>
            <a:r>
              <a:rPr lang="de-DE" sz="2000" b="1" dirty="0">
                <a:latin typeface="Arial" pitchFamily="34" charset="0"/>
                <a:cs typeface="Arial" pitchFamily="34" charset="0"/>
              </a:rPr>
              <a:t>4. BewO - Vom Zugang zur Schulplatzinformation:</a:t>
            </a:r>
            <a:br>
              <a:rPr lang="de-DE" sz="2000" b="1" dirty="0">
                <a:latin typeface="Arial" pitchFamily="34" charset="0"/>
                <a:cs typeface="Arial" pitchFamily="34" charset="0"/>
              </a:rPr>
            </a:br>
            <a:r>
              <a:rPr lang="de-DE" sz="2000" b="1" dirty="0" smtClean="0">
                <a:latin typeface="Arial" pitchFamily="34" charset="0"/>
                <a:cs typeface="Arial" pitchFamily="34" charset="0"/>
              </a:rPr>
              <a:t>Übersichtsseite</a:t>
            </a:r>
            <a:endParaRPr lang="de-DE" sz="2000" b="1" dirty="0" smtClean="0">
              <a:solidFill>
                <a:srgbClr val="FF0000"/>
              </a:solidFill>
              <a:latin typeface="Arial" pitchFamily="34" charset="0"/>
              <a:cs typeface="Arial" pitchFamily="34" charset="0"/>
            </a:endParaRPr>
          </a:p>
        </p:txBody>
      </p:sp>
      <p:sp>
        <p:nvSpPr>
          <p:cNvPr id="12" name="Textplatzhalter 11"/>
          <p:cNvSpPr>
            <a:spLocks noGrp="1"/>
          </p:cNvSpPr>
          <p:nvPr>
            <p:ph type="body" sz="half" idx="4294967295"/>
          </p:nvPr>
        </p:nvSpPr>
        <p:spPr>
          <a:xfrm>
            <a:off x="0" y="1435100"/>
            <a:ext cx="3263900" cy="4370388"/>
          </a:xfrm>
        </p:spPr>
        <p:txBody>
          <a:bodyPr>
            <a:normAutofit/>
          </a:bodyPr>
          <a:lstStyle/>
          <a:p>
            <a:r>
              <a:rPr lang="de-DE" sz="1800" dirty="0" smtClean="0">
                <a:latin typeface="Arial" panose="020B0604020202020204" pitchFamily="34" charset="0"/>
                <a:cs typeface="Arial" panose="020B0604020202020204" pitchFamily="34" charset="0"/>
              </a:rPr>
              <a:t>aktuelle Informationen </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zur Bewerbungssituation</a:t>
            </a:r>
          </a:p>
          <a:p>
            <a:pPr marL="446088" lvl="1"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Zuständige Schule</a:t>
            </a:r>
          </a:p>
          <a:p>
            <a:pPr marL="446088" lvl="1"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Bewerbungsziele </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(bei Änderungen)</a:t>
            </a:r>
          </a:p>
          <a:p>
            <a:pPr marL="446088" lvl="1"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Wahlfächer</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(wenn Schule diese online abfragt)</a:t>
            </a:r>
          </a:p>
          <a:p>
            <a:pPr marL="446088" lvl="1"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Verteilergebnis</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(nach dem Verteilungslauf im Juli)</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381" y="1276311"/>
            <a:ext cx="5025059" cy="437693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2979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7544" y="260648"/>
            <a:ext cx="8280920" cy="1015663"/>
          </a:xfrm>
          <a:prstGeom prst="rect">
            <a:avLst/>
          </a:prstGeom>
        </p:spPr>
        <p:txBody>
          <a:bodyPr wrap="square">
            <a:spAutoFit/>
          </a:bodyPr>
          <a:lstStyle/>
          <a:p>
            <a:pPr algn="ctr">
              <a:lnSpc>
                <a:spcPct val="150000"/>
              </a:lnSpc>
            </a:pPr>
            <a:r>
              <a:rPr lang="de-DE" sz="2000" b="1" dirty="0">
                <a:latin typeface="Arial" pitchFamily="34" charset="0"/>
                <a:cs typeface="Arial" pitchFamily="34" charset="0"/>
              </a:rPr>
              <a:t>4. </a:t>
            </a:r>
            <a:r>
              <a:rPr lang="de-DE" sz="2000" b="1" dirty="0" err="1">
                <a:latin typeface="Arial" pitchFamily="34" charset="0"/>
                <a:cs typeface="Arial" pitchFamily="34" charset="0"/>
              </a:rPr>
              <a:t>BewO</a:t>
            </a:r>
            <a:r>
              <a:rPr lang="de-DE" sz="2000" b="1" dirty="0">
                <a:latin typeface="Arial" pitchFamily="34" charset="0"/>
                <a:cs typeface="Arial" pitchFamily="34" charset="0"/>
              </a:rPr>
              <a:t> - Vom Zugang zur Schulplatzinformation:</a:t>
            </a:r>
            <a:br>
              <a:rPr lang="de-DE" sz="2000" b="1" dirty="0">
                <a:latin typeface="Arial" pitchFamily="34" charset="0"/>
                <a:cs typeface="Arial" pitchFamily="34" charset="0"/>
              </a:rPr>
            </a:br>
            <a:r>
              <a:rPr lang="de-DE" sz="2000" b="1" dirty="0" smtClean="0">
                <a:latin typeface="Arial" pitchFamily="34" charset="0"/>
                <a:cs typeface="Arial" pitchFamily="34" charset="0"/>
              </a:rPr>
              <a:t>Schulplatzinformation</a:t>
            </a:r>
            <a:endParaRPr lang="de-DE" sz="2000" b="1" dirty="0" smtClean="0">
              <a:solidFill>
                <a:srgbClr val="FF0000"/>
              </a:solidFill>
              <a:latin typeface="Arial" pitchFamily="34" charset="0"/>
              <a:cs typeface="Arial" pitchFamily="34" charset="0"/>
            </a:endParaRPr>
          </a:p>
        </p:txBody>
      </p:sp>
      <p:sp>
        <p:nvSpPr>
          <p:cNvPr id="5" name="Textplatzhalter 11"/>
          <p:cNvSpPr txBox="1">
            <a:spLocks/>
          </p:cNvSpPr>
          <p:nvPr/>
        </p:nvSpPr>
        <p:spPr>
          <a:xfrm>
            <a:off x="457200" y="1435100"/>
            <a:ext cx="8291264" cy="141783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ü"/>
            </a:pPr>
            <a:r>
              <a:rPr lang="de-DE" sz="1800" dirty="0" smtClean="0">
                <a:latin typeface="Arial" panose="020B0604020202020204" pitchFamily="34" charset="0"/>
                <a:cs typeface="Arial" panose="020B0604020202020204" pitchFamily="34" charset="0"/>
              </a:rPr>
              <a:t>In </a:t>
            </a:r>
            <a:r>
              <a:rPr lang="de-DE" sz="1800" dirty="0" err="1" smtClean="0">
                <a:latin typeface="Arial" panose="020B0604020202020204" pitchFamily="34" charset="0"/>
                <a:cs typeface="Arial" panose="020B0604020202020204" pitchFamily="34" charset="0"/>
              </a:rPr>
              <a:t>BewO</a:t>
            </a:r>
            <a:r>
              <a:rPr lang="de-DE" sz="1800" dirty="0" smtClean="0">
                <a:latin typeface="Arial" panose="020B0604020202020204" pitchFamily="34" charset="0"/>
                <a:cs typeface="Arial" panose="020B0604020202020204" pitchFamily="34" charset="0"/>
              </a:rPr>
              <a:t> einloggen</a:t>
            </a:r>
          </a:p>
          <a:p>
            <a:pPr fontAlgn="auto">
              <a:spcAft>
                <a:spcPts val="0"/>
              </a:spcAft>
              <a:buFont typeface="Wingdings" panose="05000000000000000000" pitchFamily="2" charset="2"/>
              <a:buChar char="ü"/>
            </a:pPr>
            <a:r>
              <a:rPr lang="de-DE" sz="1800" dirty="0" smtClean="0">
                <a:latin typeface="Arial" panose="020B0604020202020204" pitchFamily="34" charset="0"/>
                <a:cs typeface="Arial" panose="020B0604020202020204" pitchFamily="34" charset="0"/>
              </a:rPr>
              <a:t>Online in der Übersicht auf den Button „</a:t>
            </a:r>
            <a:r>
              <a:rPr lang="de-DE" sz="1800" b="1" dirty="0" smtClean="0">
                <a:latin typeface="Arial" panose="020B0604020202020204" pitchFamily="34" charset="0"/>
                <a:cs typeface="Arial" panose="020B0604020202020204" pitchFamily="34" charset="0"/>
              </a:rPr>
              <a:t>Verteilergebnis</a:t>
            </a:r>
            <a:r>
              <a:rPr lang="de-DE" sz="1800" dirty="0" smtClean="0">
                <a:latin typeface="Arial" panose="020B0604020202020204" pitchFamily="34" charset="0"/>
                <a:cs typeface="Arial" panose="020B0604020202020204" pitchFamily="34" charset="0"/>
              </a:rPr>
              <a:t>“ klicken</a:t>
            </a:r>
          </a:p>
          <a:p>
            <a:pPr fontAlgn="auto">
              <a:spcAft>
                <a:spcPts val="0"/>
              </a:spcAft>
              <a:buFont typeface="Wingdings" panose="05000000000000000000" pitchFamily="2" charset="2"/>
              <a:buChar char="ü"/>
            </a:pPr>
            <a:r>
              <a:rPr lang="de-DE" sz="1800" dirty="0" smtClean="0">
                <a:latin typeface="Arial" panose="020B0604020202020204" pitchFamily="34" charset="0"/>
                <a:cs typeface="Arial" panose="020B0604020202020204" pitchFamily="34" charset="0"/>
              </a:rPr>
              <a:t>Schreiben enthält evtl. Anlagen (Dokumentenlinks)</a:t>
            </a:r>
            <a:endParaRPr lang="de-DE" sz="18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53" y="2708920"/>
            <a:ext cx="6745610" cy="26740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760512"/>
            <a:ext cx="6169943" cy="18711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695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7544" y="260648"/>
            <a:ext cx="8280920" cy="958660"/>
          </a:xfrm>
          <a:prstGeom prst="rect">
            <a:avLst/>
          </a:prstGeom>
        </p:spPr>
        <p:txBody>
          <a:bodyPr wrap="square">
            <a:spAutoFit/>
          </a:bodyPr>
          <a:lstStyle/>
          <a:p>
            <a:pPr algn="ctr">
              <a:lnSpc>
                <a:spcPct val="150000"/>
              </a:lnSpc>
            </a:pPr>
            <a:r>
              <a:rPr lang="de-DE" sz="2000" b="1" dirty="0">
                <a:latin typeface="Arial" pitchFamily="34" charset="0"/>
                <a:cs typeface="Arial" pitchFamily="34" charset="0"/>
              </a:rPr>
              <a:t>4. </a:t>
            </a:r>
            <a:r>
              <a:rPr lang="de-DE" sz="2000" b="1" dirty="0" err="1">
                <a:latin typeface="Arial" pitchFamily="34" charset="0"/>
                <a:cs typeface="Arial" pitchFamily="34" charset="0"/>
              </a:rPr>
              <a:t>BewO</a:t>
            </a:r>
            <a:r>
              <a:rPr lang="de-DE" sz="2000" b="1" dirty="0">
                <a:latin typeface="Arial" pitchFamily="34" charset="0"/>
                <a:cs typeface="Arial" pitchFamily="34" charset="0"/>
              </a:rPr>
              <a:t> - Vom Zugang zur Schulplatzinformation:</a:t>
            </a:r>
            <a:br>
              <a:rPr lang="de-DE" sz="2000" b="1" dirty="0">
                <a:latin typeface="Arial" pitchFamily="34" charset="0"/>
                <a:cs typeface="Arial" pitchFamily="34" charset="0"/>
              </a:rPr>
            </a:br>
            <a:r>
              <a:rPr lang="de-DE" sz="2000" b="1" dirty="0">
                <a:latin typeface="Arial" pitchFamily="34" charset="0"/>
                <a:cs typeface="Arial" pitchFamily="34" charset="0"/>
              </a:rPr>
              <a:t>Wahlfächer</a:t>
            </a:r>
            <a:endParaRPr lang="de-DE" sz="2000" b="1" dirty="0" smtClean="0">
              <a:latin typeface="Arial" pitchFamily="34" charset="0"/>
              <a:cs typeface="Arial" pitchFamily="34" charset="0"/>
            </a:endParaRPr>
          </a:p>
        </p:txBody>
      </p:sp>
      <p:sp>
        <p:nvSpPr>
          <p:cNvPr id="12" name="Textplatzhalter 11"/>
          <p:cNvSpPr>
            <a:spLocks noGrp="1"/>
          </p:cNvSpPr>
          <p:nvPr>
            <p:ph type="body" sz="half" idx="4294967295"/>
          </p:nvPr>
        </p:nvSpPr>
        <p:spPr>
          <a:xfrm>
            <a:off x="852488" y="1435100"/>
            <a:ext cx="8291512" cy="1346200"/>
          </a:xfrm>
        </p:spPr>
        <p:txBody>
          <a:bodyPr>
            <a:normAutofit/>
          </a:bodyPr>
          <a:lstStyle/>
          <a:p>
            <a:pPr marL="285750" indent="-285750">
              <a:buFont typeface="Wingdings" panose="05000000000000000000" pitchFamily="2" charset="2"/>
              <a:buChar char="ü"/>
            </a:pPr>
            <a:r>
              <a:rPr lang="de-DE" sz="1800" dirty="0" smtClean="0">
                <a:latin typeface="Arial" panose="020B0604020202020204" pitchFamily="34" charset="0"/>
                <a:cs typeface="Arial" panose="020B0604020202020204" pitchFamily="34" charset="0"/>
              </a:rPr>
              <a:t>In </a:t>
            </a:r>
            <a:r>
              <a:rPr lang="de-DE" sz="1800" dirty="0" err="1" smtClean="0">
                <a:latin typeface="Arial" panose="020B0604020202020204" pitchFamily="34" charset="0"/>
                <a:cs typeface="Arial" panose="020B0604020202020204" pitchFamily="34" charset="0"/>
              </a:rPr>
              <a:t>BewO</a:t>
            </a:r>
            <a:r>
              <a:rPr lang="de-DE" sz="1800" dirty="0" smtClean="0">
                <a:latin typeface="Arial" panose="020B0604020202020204" pitchFamily="34" charset="0"/>
                <a:cs typeface="Arial" panose="020B0604020202020204" pitchFamily="34" charset="0"/>
              </a:rPr>
              <a:t> einloggen</a:t>
            </a:r>
          </a:p>
          <a:p>
            <a:pPr marL="285750" indent="-285750">
              <a:buFont typeface="Wingdings" panose="05000000000000000000" pitchFamily="2" charset="2"/>
              <a:buChar char="ü"/>
            </a:pPr>
            <a:r>
              <a:rPr lang="de-DE" sz="1800" dirty="0" smtClean="0">
                <a:latin typeface="Arial" panose="020B0604020202020204" pitchFamily="34" charset="0"/>
                <a:cs typeface="Arial" panose="020B0604020202020204" pitchFamily="34" charset="0"/>
              </a:rPr>
              <a:t>Online in der Übersicht auf den Button „</a:t>
            </a:r>
            <a:r>
              <a:rPr lang="de-DE" sz="1800" b="1" dirty="0" smtClean="0">
                <a:latin typeface="Arial" panose="020B0604020202020204" pitchFamily="34" charset="0"/>
                <a:cs typeface="Arial" panose="020B0604020202020204" pitchFamily="34" charset="0"/>
              </a:rPr>
              <a:t>Wahlfächer</a:t>
            </a:r>
            <a:r>
              <a:rPr lang="de-DE" sz="1800" dirty="0" smtClean="0">
                <a:latin typeface="Arial" panose="020B0604020202020204" pitchFamily="34" charset="0"/>
                <a:cs typeface="Arial" panose="020B0604020202020204" pitchFamily="34" charset="0"/>
              </a:rPr>
              <a:t>“ klicken</a:t>
            </a:r>
          </a:p>
          <a:p>
            <a:pPr marL="285750" indent="-285750">
              <a:buFont typeface="Wingdings" panose="05000000000000000000" pitchFamily="2" charset="2"/>
              <a:buChar char="ü"/>
            </a:pPr>
            <a:r>
              <a:rPr lang="de-DE" sz="1800" dirty="0" smtClean="0">
                <a:latin typeface="Arial" panose="020B0604020202020204" pitchFamily="34" charset="0"/>
                <a:cs typeface="Arial" panose="020B0604020202020204" pitchFamily="34" charset="0"/>
              </a:rPr>
              <a:t>Wahlfächer eingeben</a:t>
            </a:r>
            <a:endParaRPr lang="de-DE" sz="18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8920"/>
            <a:ext cx="6921841" cy="2670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227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7544" y="260648"/>
            <a:ext cx="8280920" cy="496996"/>
          </a:xfrm>
          <a:prstGeom prst="rect">
            <a:avLst/>
          </a:prstGeom>
        </p:spPr>
        <p:txBody>
          <a:bodyPr wrap="square">
            <a:spAutoFit/>
          </a:bodyPr>
          <a:lstStyle/>
          <a:p>
            <a:pPr algn="ctr">
              <a:lnSpc>
                <a:spcPct val="150000"/>
              </a:lnSpc>
            </a:pPr>
            <a:r>
              <a:rPr lang="de-DE" sz="2000" b="1" dirty="0">
                <a:latin typeface="Arial" pitchFamily="34" charset="0"/>
                <a:cs typeface="Arial" pitchFamily="34" charset="0"/>
              </a:rPr>
              <a:t>4. BewO </a:t>
            </a:r>
            <a:r>
              <a:rPr lang="de-DE" sz="2000" b="1" dirty="0" smtClean="0">
                <a:latin typeface="Arial" pitchFamily="34" charset="0"/>
                <a:cs typeface="Arial" pitchFamily="34" charset="0"/>
              </a:rPr>
              <a:t>– Bei Problemen</a:t>
            </a:r>
          </a:p>
        </p:txBody>
      </p:sp>
      <p:sp>
        <p:nvSpPr>
          <p:cNvPr id="3" name="Textplatzhalter 2"/>
          <p:cNvSpPr>
            <a:spLocks noGrp="1"/>
          </p:cNvSpPr>
          <p:nvPr>
            <p:ph type="body" idx="4294967295"/>
          </p:nvPr>
        </p:nvSpPr>
        <p:spPr>
          <a:xfrm>
            <a:off x="0" y="1535113"/>
            <a:ext cx="4040188" cy="639762"/>
          </a:xfrm>
        </p:spPr>
        <p:txBody>
          <a:bodyPr>
            <a:normAutofit/>
          </a:bodyPr>
          <a:lstStyle/>
          <a:p>
            <a:r>
              <a:rPr lang="de-DE" sz="2000" dirty="0" smtClean="0">
                <a:latin typeface="Arial" panose="020B0604020202020204" pitchFamily="34" charset="0"/>
                <a:cs typeface="Arial" panose="020B0604020202020204" pitchFamily="34" charset="0"/>
              </a:rPr>
              <a:t>Passwort vergessen</a:t>
            </a:r>
            <a:endParaRPr lang="de-DE" sz="2000" dirty="0">
              <a:latin typeface="Arial" panose="020B0604020202020204" pitchFamily="34" charset="0"/>
              <a:cs typeface="Arial" panose="020B0604020202020204" pitchFamily="34" charset="0"/>
            </a:endParaRPr>
          </a:p>
        </p:txBody>
      </p:sp>
      <p:sp>
        <p:nvSpPr>
          <p:cNvPr id="6" name="Inhaltsplatzhalter 5"/>
          <p:cNvSpPr>
            <a:spLocks noGrp="1"/>
          </p:cNvSpPr>
          <p:nvPr>
            <p:ph sz="half" idx="4294967295"/>
          </p:nvPr>
        </p:nvSpPr>
        <p:spPr>
          <a:xfrm>
            <a:off x="0" y="2174875"/>
            <a:ext cx="4040188" cy="3951288"/>
          </a:xfrm>
        </p:spPr>
        <p:txBody>
          <a:bodyPr>
            <a:normAutofit/>
          </a:bodyPr>
          <a:lstStyle/>
          <a:p>
            <a:pPr marL="0" indent="0">
              <a:buNone/>
            </a:pPr>
            <a:r>
              <a:rPr lang="de-DE" sz="2000" dirty="0" smtClean="0">
                <a:latin typeface="Arial" panose="020B0604020202020204" pitchFamily="34" charset="0"/>
                <a:cs typeface="Arial" panose="020B0604020202020204" pitchFamily="34" charset="0"/>
              </a:rPr>
              <a:t>BewO – Anmeldeseite:</a:t>
            </a: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smtClean="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smtClean="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457200" indent="-457200">
              <a:buFont typeface="+mj-lt"/>
              <a:buAutoNum type="arabicPeriod"/>
            </a:pPr>
            <a:r>
              <a:rPr lang="de-DE" sz="2000" dirty="0" smtClean="0">
                <a:latin typeface="Arial" panose="020B0604020202020204" pitchFamily="34" charset="0"/>
                <a:cs typeface="Arial" panose="020B0604020202020204" pitchFamily="34" charset="0"/>
              </a:rPr>
              <a:t>E-Mail-Adresse eingeben</a:t>
            </a:r>
          </a:p>
          <a:p>
            <a:pPr marL="457200" indent="-457200">
              <a:buFont typeface="+mj-lt"/>
              <a:buAutoNum type="arabicPeriod"/>
            </a:pPr>
            <a:r>
              <a:rPr lang="de-DE" sz="2000" dirty="0" smtClean="0">
                <a:latin typeface="Arial" panose="020B0604020202020204" pitchFamily="34" charset="0"/>
                <a:cs typeface="Arial" panose="020B0604020202020204" pitchFamily="34" charset="0"/>
              </a:rPr>
              <a:t>Link in E-Mail bestätigen</a:t>
            </a:r>
          </a:p>
          <a:p>
            <a:pPr marL="457200" indent="-457200">
              <a:buFont typeface="+mj-lt"/>
              <a:buAutoNum type="arabicPeriod"/>
            </a:pPr>
            <a:r>
              <a:rPr lang="de-DE" sz="2000" dirty="0" smtClean="0">
                <a:latin typeface="Arial" panose="020B0604020202020204" pitchFamily="34" charset="0"/>
                <a:cs typeface="Arial" panose="020B0604020202020204" pitchFamily="34" charset="0"/>
              </a:rPr>
              <a:t>Passwort ändern</a:t>
            </a:r>
            <a:endParaRPr lang="de-DE" sz="2000" dirty="0">
              <a:latin typeface="Arial" panose="020B0604020202020204" pitchFamily="34" charset="0"/>
              <a:cs typeface="Arial" panose="020B0604020202020204" pitchFamily="34" charset="0"/>
            </a:endParaRPr>
          </a:p>
        </p:txBody>
      </p:sp>
      <p:sp>
        <p:nvSpPr>
          <p:cNvPr id="7" name="Textplatzhalter 6"/>
          <p:cNvSpPr>
            <a:spLocks noGrp="1"/>
          </p:cNvSpPr>
          <p:nvPr>
            <p:ph type="body" sz="quarter" idx="4294967295"/>
          </p:nvPr>
        </p:nvSpPr>
        <p:spPr>
          <a:xfrm>
            <a:off x="5102225" y="1535113"/>
            <a:ext cx="4041775" cy="639762"/>
          </a:xfrm>
        </p:spPr>
        <p:txBody>
          <a:bodyPr>
            <a:normAutofit/>
          </a:bodyPr>
          <a:lstStyle/>
          <a:p>
            <a:r>
              <a:rPr lang="de-DE" sz="2000" dirty="0" smtClean="0">
                <a:latin typeface="Arial" panose="020B0604020202020204" pitchFamily="34" charset="0"/>
                <a:cs typeface="Arial" panose="020B0604020202020204" pitchFamily="34" charset="0"/>
              </a:rPr>
              <a:t>Zuständige Schule</a:t>
            </a:r>
            <a:endParaRPr lang="de-DE" sz="2000" dirty="0">
              <a:latin typeface="Arial" panose="020B0604020202020204" pitchFamily="34" charset="0"/>
              <a:cs typeface="Arial" panose="020B0604020202020204" pitchFamily="34" charset="0"/>
            </a:endParaRPr>
          </a:p>
        </p:txBody>
      </p:sp>
      <p:sp>
        <p:nvSpPr>
          <p:cNvPr id="8" name="Inhaltsplatzhalter 7"/>
          <p:cNvSpPr>
            <a:spLocks noGrp="1"/>
          </p:cNvSpPr>
          <p:nvPr>
            <p:ph sz="quarter" idx="4294967295"/>
          </p:nvPr>
        </p:nvSpPr>
        <p:spPr>
          <a:xfrm>
            <a:off x="5102225" y="2103438"/>
            <a:ext cx="4041775" cy="3951287"/>
          </a:xfrm>
        </p:spPr>
        <p:txBody>
          <a:bodyPr>
            <a:normAutofit/>
          </a:bodyPr>
          <a:lstStyle/>
          <a:p>
            <a:r>
              <a:rPr lang="de-DE" sz="2000" dirty="0" smtClean="0">
                <a:latin typeface="Arial" panose="020B0604020202020204" pitchFamily="34" charset="0"/>
                <a:cs typeface="Arial" panose="020B0604020202020204" pitchFamily="34" charset="0"/>
              </a:rPr>
              <a:t>In BewO einloggen</a:t>
            </a:r>
          </a:p>
          <a:p>
            <a:r>
              <a:rPr lang="de-DE" sz="2000" dirty="0" smtClean="0">
                <a:latin typeface="Arial" panose="020B0604020202020204" pitchFamily="34" charset="0"/>
                <a:cs typeface="Arial" panose="020B0604020202020204" pitchFamily="34" charset="0"/>
              </a:rPr>
              <a:t>Auf der Überblickseite steht die aktuell zuständige Schule</a:t>
            </a:r>
            <a:endParaRPr lang="de-DE" sz="20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49" y="2729833"/>
            <a:ext cx="3600400" cy="1523246"/>
          </a:xfrm>
          <a:prstGeom prst="rect">
            <a:avLst/>
          </a:prstGeom>
          <a:noFill/>
          <a:ln w="3175">
            <a:solidFill>
              <a:srgbClr val="969696"/>
            </a:solidFill>
            <a:miter lim="800000"/>
            <a:headEnd/>
            <a:tailEnd/>
          </a:ln>
          <a:extLst>
            <a:ext uri="{909E8E84-426E-40DD-AFC4-6F175D3DCCD1}">
              <a14:hiddenFill xmlns:a14="http://schemas.microsoft.com/office/drawing/2010/main">
                <a:solidFill>
                  <a:schemeClr val="accent1"/>
                </a:solidFill>
              </a14:hiddenFill>
            </a:ext>
          </a:extLst>
        </p:spPr>
      </p:pic>
      <p:sp>
        <p:nvSpPr>
          <p:cNvPr id="9" name="Pfeil nach links 8"/>
          <p:cNvSpPr/>
          <p:nvPr/>
        </p:nvSpPr>
        <p:spPr>
          <a:xfrm rot="19070506">
            <a:off x="1631931" y="3467815"/>
            <a:ext cx="864096" cy="369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284984"/>
            <a:ext cx="2686050" cy="2409825"/>
          </a:xfrm>
          <a:prstGeom prst="rect">
            <a:avLst/>
          </a:prstGeom>
          <a:noFill/>
          <a:ln w="3175">
            <a:solidFill>
              <a:srgbClr val="96969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557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251520" y="944725"/>
            <a:ext cx="8712968" cy="1998223"/>
          </a:xfrm>
        </p:spPr>
        <p:txBody>
          <a:bodyPr>
            <a:normAutofit/>
          </a:bodyPr>
          <a:lstStyle/>
          <a:p>
            <a:pPr algn="l"/>
            <a:r>
              <a:rPr lang="de-DE" sz="2400" dirty="0"/>
              <a:t>Schulleitung im Schuljahr </a:t>
            </a:r>
            <a:r>
              <a:rPr lang="de-DE" sz="2400" dirty="0" smtClean="0"/>
              <a:t>2022/2023</a:t>
            </a:r>
            <a:r>
              <a:rPr lang="de-DE" sz="3100" dirty="0"/>
              <a:t/>
            </a:r>
            <a:br>
              <a:rPr lang="de-DE" sz="3100" dirty="0"/>
            </a:br>
            <a:r>
              <a:rPr lang="de-DE" sz="3100" dirty="0"/>
              <a:t/>
            </a:r>
            <a:br>
              <a:rPr lang="de-DE" sz="3100" dirty="0"/>
            </a:br>
            <a:r>
              <a:rPr lang="de-DE" sz="1400" dirty="0" err="1"/>
              <a:t>StD</a:t>
            </a:r>
            <a:r>
              <a:rPr lang="de-DE" sz="1400" dirty="0"/>
              <a:t> Schöffel (KBS), </a:t>
            </a:r>
            <a:r>
              <a:rPr lang="de-DE" sz="1400" dirty="0" err="1"/>
              <a:t>StD</a:t>
            </a:r>
            <a:r>
              <a:rPr lang="de-DE" sz="1400" dirty="0"/>
              <a:t> Voltz, </a:t>
            </a:r>
            <a:r>
              <a:rPr lang="de-DE" sz="1400" dirty="0" err="1"/>
              <a:t>OStD</a:t>
            </a:r>
            <a:r>
              <a:rPr lang="de-DE" sz="1400" dirty="0"/>
              <a:t> Bäuerle (Schulleiter), OStR Dr. Wettach (stellv. Schulleiter)</a:t>
            </a:r>
            <a:br>
              <a:rPr lang="de-DE" sz="1400" dirty="0"/>
            </a:br>
            <a:endParaRPr lang="de-DE" sz="1400" dirty="0"/>
          </a:p>
        </p:txBody>
      </p:sp>
      <p:sp>
        <p:nvSpPr>
          <p:cNvPr id="6" name="Untertitel 5"/>
          <p:cNvSpPr>
            <a:spLocks noGrp="1"/>
          </p:cNvSpPr>
          <p:nvPr>
            <p:ph type="subTitle" idx="1"/>
          </p:nvPr>
        </p:nvSpPr>
        <p:spPr>
          <a:xfrm>
            <a:off x="481967" y="4293096"/>
            <a:ext cx="6106259" cy="1314450"/>
          </a:xfrm>
        </p:spPr>
        <p:txBody>
          <a:bodyPr>
            <a:normAutofit/>
          </a:bodyPr>
          <a:lstStyle/>
          <a:p>
            <a:r>
              <a:rPr lang="de-DE" sz="1600" b="1" dirty="0"/>
              <a:t>Abteilungsleitung Weiterführende Schularten</a:t>
            </a:r>
          </a:p>
          <a:p>
            <a:r>
              <a:rPr lang="de-DE" sz="1600" b="1" dirty="0" err="1"/>
              <a:t>StD</a:t>
            </a:r>
            <a:r>
              <a:rPr lang="de-DE" sz="1600" b="1" dirty="0"/>
              <a:t> Tilo Voltz &amp;  </a:t>
            </a:r>
            <a:r>
              <a:rPr lang="de-DE" sz="1600" b="1" dirty="0" err="1" smtClean="0"/>
              <a:t>OStR</a:t>
            </a:r>
            <a:r>
              <a:rPr lang="de-DE" sz="1600" b="1" dirty="0" smtClean="0"/>
              <a:t> </a:t>
            </a:r>
            <a:r>
              <a:rPr lang="de-DE" sz="1600" b="1" dirty="0"/>
              <a:t>Axel Schmitt</a:t>
            </a:r>
          </a:p>
          <a:p>
            <a:r>
              <a:rPr lang="de-DE" sz="1600" b="1" dirty="0"/>
              <a:t>Tel: 0721-133-3507</a:t>
            </a:r>
          </a:p>
          <a:p>
            <a:r>
              <a:rPr lang="de-DE" sz="1600" dirty="0">
                <a:hlinkClick r:id="rId3"/>
              </a:rPr>
              <a:t>voltz@ebs-karlsruhe.de</a:t>
            </a:r>
            <a:r>
              <a:rPr lang="de-DE" sz="1600" dirty="0"/>
              <a:t>     </a:t>
            </a:r>
            <a:r>
              <a:rPr lang="de-DE" sz="1600" dirty="0">
                <a:hlinkClick r:id="rId4"/>
              </a:rPr>
              <a:t>schmitt@ebs-karlsruhe.de</a:t>
            </a:r>
            <a:r>
              <a:rPr lang="de-DE" sz="1600" dirty="0"/>
              <a:t> </a:t>
            </a:r>
          </a:p>
          <a:p>
            <a:endParaRPr lang="de-DE" dirty="0"/>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02"/>
          <a:stretch/>
        </p:blipFill>
        <p:spPr bwMode="auto">
          <a:xfrm>
            <a:off x="323528" y="2480062"/>
            <a:ext cx="6019954" cy="161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4221088"/>
            <a:ext cx="1080120" cy="126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540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hteck 3"/>
          <p:cNvSpPr>
            <a:spLocks noChangeArrowheads="1"/>
          </p:cNvSpPr>
          <p:nvPr/>
        </p:nvSpPr>
        <p:spPr bwMode="auto">
          <a:xfrm>
            <a:off x="468313" y="260350"/>
            <a:ext cx="828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lnSpc>
                <a:spcPct val="150000"/>
              </a:lnSpc>
            </a:pPr>
            <a:r>
              <a:rPr lang="de-DE" altLang="de-DE" sz="2000" b="1" dirty="0">
                <a:latin typeface="Arial" pitchFamily="34" charset="0"/>
                <a:cs typeface="Arial" pitchFamily="34" charset="0"/>
              </a:rPr>
              <a:t>5</a:t>
            </a:r>
            <a:r>
              <a:rPr lang="de-DE" altLang="de-DE" sz="2000" b="1" dirty="0" smtClean="0">
                <a:latin typeface="Arial" pitchFamily="34" charset="0"/>
                <a:cs typeface="Arial" pitchFamily="34" charset="0"/>
              </a:rPr>
              <a:t>. </a:t>
            </a:r>
            <a:r>
              <a:rPr lang="de-DE" altLang="de-DE" sz="2000" b="1" dirty="0" err="1" smtClean="0">
                <a:latin typeface="Arial" pitchFamily="34" charset="0"/>
                <a:cs typeface="Arial" pitchFamily="34" charset="0"/>
              </a:rPr>
              <a:t>BewO</a:t>
            </a:r>
            <a:r>
              <a:rPr lang="de-DE" altLang="de-DE" sz="2000" b="1" dirty="0" smtClean="0">
                <a:latin typeface="Arial" pitchFamily="34" charset="0"/>
                <a:cs typeface="Arial" pitchFamily="34" charset="0"/>
              </a:rPr>
              <a:t> </a:t>
            </a:r>
            <a:r>
              <a:rPr lang="de-DE" sz="2000" b="1" dirty="0">
                <a:latin typeface="Arial" pitchFamily="34" charset="0"/>
                <a:cs typeface="Arial" pitchFamily="34" charset="0"/>
              </a:rPr>
              <a:t>–</a:t>
            </a:r>
            <a:r>
              <a:rPr lang="de-DE" altLang="de-DE" sz="2000" b="1" dirty="0" smtClean="0">
                <a:latin typeface="Arial" pitchFamily="34" charset="0"/>
                <a:cs typeface="Arial" pitchFamily="34" charset="0"/>
              </a:rPr>
              <a:t> Wichtige Hinweise</a:t>
            </a:r>
            <a:endParaRPr lang="de-DE" altLang="de-DE" sz="2000" b="1" dirty="0">
              <a:latin typeface="Arial" pitchFamily="34" charset="0"/>
              <a:cs typeface="Arial" pitchFamily="34" charset="0"/>
            </a:endParaRPr>
          </a:p>
        </p:txBody>
      </p:sp>
      <p:sp>
        <p:nvSpPr>
          <p:cNvPr id="6" name="Textfeld 4"/>
          <p:cNvSpPr txBox="1">
            <a:spLocks noChangeArrowheads="1"/>
          </p:cNvSpPr>
          <p:nvPr/>
        </p:nvSpPr>
        <p:spPr bwMode="auto">
          <a:xfrm>
            <a:off x="468312" y="981075"/>
            <a:ext cx="8352159" cy="457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pitchFamily="18" charset="0"/>
              </a:defRPr>
            </a:lvl1pPr>
            <a:lvl2pPr marL="800100" indent="-34290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742950" lvl="1" indent="-285750">
              <a:lnSpc>
                <a:spcPct val="150000"/>
              </a:lnSpc>
              <a:spcBef>
                <a:spcPct val="30000"/>
              </a:spcBef>
              <a:buSzPct val="90000"/>
              <a:buFont typeface="Arial" panose="020B0604020202020204" pitchFamily="34" charset="0"/>
              <a:buChar char="•"/>
            </a:pPr>
            <a:r>
              <a:rPr lang="de-DE" altLang="de-DE" sz="1800" b="1" dirty="0" smtClean="0">
                <a:latin typeface="Arial" pitchFamily="34" charset="0"/>
                <a:ea typeface="SimSun" pitchFamily="2" charset="-122"/>
                <a:cs typeface="Arial" pitchFamily="34" charset="0"/>
              </a:rPr>
              <a:t>Erziehungsberechtigte</a:t>
            </a:r>
            <a:r>
              <a:rPr lang="de-DE" altLang="de-DE" sz="1800" dirty="0" smtClean="0">
                <a:latin typeface="Arial" pitchFamily="34" charset="0"/>
                <a:ea typeface="SimSun" pitchFamily="2" charset="-122"/>
                <a:cs typeface="Arial" pitchFamily="34" charset="0"/>
              </a:rPr>
              <a:t> müssen Aufnahmeantrag </a:t>
            </a:r>
            <a:r>
              <a:rPr lang="de-DE" altLang="de-DE" sz="1800" b="1" dirty="0" smtClean="0">
                <a:latin typeface="Arial" pitchFamily="34" charset="0"/>
                <a:ea typeface="SimSun" pitchFamily="2" charset="-122"/>
                <a:cs typeface="Arial" pitchFamily="34" charset="0"/>
              </a:rPr>
              <a:t>unterschreiben </a:t>
            </a:r>
          </a:p>
          <a:p>
            <a:pPr marL="742950" lvl="1" indent="-285750">
              <a:lnSpc>
                <a:spcPct val="150000"/>
              </a:lnSpc>
              <a:spcBef>
                <a:spcPct val="30000"/>
              </a:spcBef>
              <a:buSzPct val="90000"/>
              <a:buFont typeface="Arial" panose="020B0604020202020204" pitchFamily="34" charset="0"/>
              <a:buChar char="•"/>
            </a:pPr>
            <a:r>
              <a:rPr lang="de-DE" altLang="de-DE" sz="1800" b="1" dirty="0" smtClean="0">
                <a:latin typeface="Arial" pitchFamily="34" charset="0"/>
                <a:ea typeface="SimSun" pitchFamily="2" charset="-122"/>
                <a:cs typeface="Arial" pitchFamily="34" charset="0"/>
              </a:rPr>
              <a:t>Abgabe</a:t>
            </a:r>
            <a:r>
              <a:rPr lang="de-DE" altLang="de-DE" sz="1800" dirty="0" smtClean="0">
                <a:latin typeface="Arial" pitchFamily="34" charset="0"/>
                <a:ea typeface="SimSun" pitchFamily="2" charset="-122"/>
                <a:cs typeface="Arial" pitchFamily="34" charset="0"/>
              </a:rPr>
              <a:t> des  </a:t>
            </a:r>
            <a:r>
              <a:rPr lang="de-DE" altLang="de-DE" sz="1800" b="1" dirty="0" smtClean="0">
                <a:latin typeface="Arial" pitchFamily="34" charset="0"/>
                <a:ea typeface="SimSun" pitchFamily="2" charset="-122"/>
                <a:cs typeface="Arial" pitchFamily="34" charset="0"/>
              </a:rPr>
              <a:t>Aufnahmeantrags und der notwendigen Unterlagen</a:t>
            </a:r>
            <a:r>
              <a:rPr lang="de-DE" altLang="de-DE" sz="1800" dirty="0" smtClean="0">
                <a:latin typeface="Arial" pitchFamily="34" charset="0"/>
                <a:ea typeface="SimSun" pitchFamily="2" charset="-122"/>
                <a:cs typeface="Arial" pitchFamily="34" charset="0"/>
              </a:rPr>
              <a:t> an der Schule erster Priorität ist Voraussetzung für die Teilnahme am Bewerbungsverfahren </a:t>
            </a:r>
          </a:p>
          <a:p>
            <a:pPr marL="742950" lvl="1" indent="-285750">
              <a:lnSpc>
                <a:spcPct val="150000"/>
              </a:lnSpc>
              <a:spcBef>
                <a:spcPct val="30000"/>
              </a:spcBef>
              <a:buSzPct val="90000"/>
              <a:buFont typeface="Arial" panose="020B0604020202020204" pitchFamily="34" charset="0"/>
              <a:buChar char="•"/>
            </a:pPr>
            <a:r>
              <a:rPr lang="de-DE" altLang="de-DE" sz="1800" b="1" dirty="0" smtClean="0">
                <a:latin typeface="Arial" pitchFamily="34" charset="0"/>
                <a:ea typeface="SimSun" pitchFamily="2" charset="-122"/>
                <a:cs typeface="Arial" pitchFamily="34" charset="0"/>
              </a:rPr>
              <a:t>Versand</a:t>
            </a:r>
            <a:r>
              <a:rPr lang="de-DE" altLang="de-DE" sz="1800" dirty="0" smtClean="0">
                <a:latin typeface="Arial" pitchFamily="34" charset="0"/>
                <a:ea typeface="SimSun" pitchFamily="2" charset="-122"/>
                <a:cs typeface="Arial" pitchFamily="34" charset="0"/>
              </a:rPr>
              <a:t> </a:t>
            </a:r>
            <a:r>
              <a:rPr lang="de-DE" altLang="de-DE" sz="1800" dirty="0">
                <a:latin typeface="Arial" pitchFamily="34" charset="0"/>
                <a:ea typeface="SimSun" pitchFamily="2" charset="-122"/>
                <a:cs typeface="Arial" pitchFamily="34" charset="0"/>
              </a:rPr>
              <a:t>von Informationen zum Stand der Bewerbung und der Schul-platzvergabe </a:t>
            </a:r>
            <a:r>
              <a:rPr lang="de-DE" altLang="de-DE" sz="1800" dirty="0" smtClean="0">
                <a:latin typeface="Arial" pitchFamily="34" charset="0"/>
                <a:ea typeface="SimSun" pitchFamily="2" charset="-122"/>
                <a:cs typeface="Arial" pitchFamily="34" charset="0"/>
              </a:rPr>
              <a:t>erfolgt an </a:t>
            </a:r>
            <a:r>
              <a:rPr lang="de-DE" altLang="de-DE" sz="1800" dirty="0">
                <a:latin typeface="Arial" pitchFamily="34" charset="0"/>
                <a:ea typeface="SimSun" pitchFamily="2" charset="-122"/>
                <a:cs typeface="Arial" pitchFamily="34" charset="0"/>
              </a:rPr>
              <a:t>die </a:t>
            </a:r>
            <a:r>
              <a:rPr lang="de-DE" altLang="de-DE" sz="1800" dirty="0" smtClean="0">
                <a:latin typeface="Arial" pitchFamily="34" charset="0"/>
                <a:ea typeface="SimSun" pitchFamily="2" charset="-122"/>
                <a:cs typeface="Arial" pitchFamily="34" charset="0"/>
              </a:rPr>
              <a:t>angegebenen </a:t>
            </a:r>
            <a:r>
              <a:rPr lang="de-DE" altLang="de-DE" sz="1800" b="1" dirty="0" smtClean="0">
                <a:latin typeface="Arial" pitchFamily="34" charset="0"/>
                <a:ea typeface="SimSun" pitchFamily="2" charset="-122"/>
                <a:cs typeface="Arial" pitchFamily="34" charset="0"/>
              </a:rPr>
              <a:t>E-Mail-Adressen </a:t>
            </a:r>
            <a:r>
              <a:rPr lang="de-DE" altLang="de-DE" sz="1800" dirty="0" smtClean="0">
                <a:latin typeface="Arial" pitchFamily="34" charset="0"/>
                <a:ea typeface="SimSun" pitchFamily="2" charset="-122"/>
                <a:cs typeface="Arial" pitchFamily="34" charset="0"/>
              </a:rPr>
              <a:t>(Benutzerdaten und ggf. Erziehungsberechtigte)</a:t>
            </a:r>
            <a:endParaRPr lang="de-DE" altLang="de-DE" sz="1800" dirty="0">
              <a:latin typeface="Arial" pitchFamily="34" charset="0"/>
              <a:ea typeface="SimSun" pitchFamily="2" charset="-122"/>
              <a:cs typeface="Arial" pitchFamily="34" charset="0"/>
            </a:endParaRPr>
          </a:p>
          <a:p>
            <a:pPr marL="742950" lvl="1" indent="-285750">
              <a:lnSpc>
                <a:spcPct val="150000"/>
              </a:lnSpc>
              <a:spcBef>
                <a:spcPct val="30000"/>
              </a:spcBef>
              <a:buSzPct val="90000"/>
              <a:buFont typeface="Arial" panose="020B0604020202020204" pitchFamily="34" charset="0"/>
              <a:buChar char="•"/>
            </a:pPr>
            <a:r>
              <a:rPr lang="de-DE" altLang="de-DE" sz="1800" b="1" dirty="0" smtClean="0">
                <a:latin typeface="Arial" pitchFamily="34" charset="0"/>
                <a:ea typeface="SimSun" pitchFamily="2" charset="-122"/>
                <a:cs typeface="Arial" pitchFamily="34" charset="0"/>
              </a:rPr>
              <a:t>Anwesenheit am Aufnahmetag </a:t>
            </a:r>
            <a:r>
              <a:rPr lang="de-DE" altLang="de-DE" sz="1800" dirty="0">
                <a:latin typeface="Arial" pitchFamily="34" charset="0"/>
                <a:ea typeface="SimSun" pitchFamily="2" charset="-122"/>
                <a:cs typeface="Arial" pitchFamily="34" charset="0"/>
              </a:rPr>
              <a:t>notwendig (persönlich oder Vertreter/in)</a:t>
            </a:r>
          </a:p>
          <a:p>
            <a:pPr marL="742950" lvl="1" indent="-285750">
              <a:lnSpc>
                <a:spcPct val="150000"/>
              </a:lnSpc>
              <a:spcBef>
                <a:spcPct val="30000"/>
              </a:spcBef>
              <a:buSzPct val="90000"/>
              <a:buFont typeface="Arial" panose="020B0604020202020204" pitchFamily="34" charset="0"/>
              <a:buChar char="•"/>
            </a:pPr>
            <a:r>
              <a:rPr lang="de-DE" altLang="de-DE" sz="1800" dirty="0" smtClean="0">
                <a:latin typeface="Arial" pitchFamily="34" charset="0"/>
                <a:ea typeface="SimSun" pitchFamily="2" charset="-122"/>
                <a:cs typeface="Arial" pitchFamily="34" charset="0"/>
              </a:rPr>
              <a:t>Werden die Aufnahmevoraussetzungen für kein gewünschtes Bildungsziel erfüllt, versendet die zuständige Schule eine </a:t>
            </a:r>
            <a:r>
              <a:rPr lang="de-DE" altLang="de-DE" sz="1800" b="1" dirty="0" smtClean="0">
                <a:latin typeface="Arial" pitchFamily="34" charset="0"/>
                <a:ea typeface="SimSun" pitchFamily="2" charset="-122"/>
                <a:cs typeface="Arial" pitchFamily="34" charset="0"/>
              </a:rPr>
              <a:t>Absage</a:t>
            </a:r>
          </a:p>
        </p:txBody>
      </p:sp>
    </p:spTree>
    <p:extLst>
      <p:ext uri="{BB962C8B-B14F-4D97-AF65-F5344CB8AC3E}">
        <p14:creationId xmlns:p14="http://schemas.microsoft.com/office/powerpoint/2010/main" val="3179677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13853" y="942975"/>
            <a:ext cx="8208912" cy="4995214"/>
          </a:xfrm>
          <a:prstGeom prst="rect">
            <a:avLst/>
          </a:prstGeom>
        </p:spPr>
        <p:txBody>
          <a:bodyPr wrap="square">
            <a:spAutoFit/>
          </a:bodyPr>
          <a:lstStyle/>
          <a:p>
            <a:pPr marL="742950" lvl="1" indent="-285750">
              <a:lnSpc>
                <a:spcPct val="150000"/>
              </a:lnSpc>
              <a:spcBef>
                <a:spcPct val="30000"/>
              </a:spcBef>
              <a:buSzPct val="90000"/>
              <a:buFont typeface="Arial" panose="020B0604020202020204" pitchFamily="34" charset="0"/>
              <a:buChar char="•"/>
            </a:pPr>
            <a:r>
              <a:rPr lang="de-DE" sz="1800" b="1" dirty="0" smtClean="0">
                <a:latin typeface="Arial" panose="020B0604020202020204" pitchFamily="34" charset="0"/>
                <a:cs typeface="Arial" panose="020B0604020202020204" pitchFamily="34" charset="0"/>
              </a:rPr>
              <a:t>Speicherung der Bewerberdaten</a:t>
            </a:r>
            <a:r>
              <a:rPr lang="de-DE" sz="1800" dirty="0" smtClean="0">
                <a:latin typeface="Arial" panose="020B0604020202020204" pitchFamily="34" charset="0"/>
                <a:cs typeface="Arial" panose="020B0604020202020204" pitchFamily="34" charset="0"/>
              </a:rPr>
              <a:t> nach jedem Schritt, so dass eine schrittweise Eingabe der Daten möglich ist </a:t>
            </a:r>
          </a:p>
          <a:p>
            <a:pPr marL="742950" lvl="1" indent="-285750">
              <a:lnSpc>
                <a:spcPct val="150000"/>
              </a:lnSpc>
              <a:spcBef>
                <a:spcPct val="30000"/>
              </a:spcBef>
              <a:buSzPct val="90000"/>
              <a:buFont typeface="Arial" panose="020B0604020202020204" pitchFamily="34" charset="0"/>
              <a:buChar char="•"/>
            </a:pPr>
            <a:r>
              <a:rPr lang="de-DE" altLang="de-DE" sz="1800" b="1" dirty="0" smtClean="0">
                <a:latin typeface="Arial" pitchFamily="34" charset="0"/>
                <a:ea typeface="SimSun" pitchFamily="2" charset="-122"/>
                <a:cs typeface="Arial" pitchFamily="34" charset="0"/>
              </a:rPr>
              <a:t>Online-Änderung </a:t>
            </a:r>
            <a:r>
              <a:rPr lang="de-DE" altLang="de-DE" sz="1800" b="1" dirty="0">
                <a:latin typeface="Arial" pitchFamily="34" charset="0"/>
                <a:ea typeface="SimSun" pitchFamily="2" charset="-122"/>
                <a:cs typeface="Arial" pitchFamily="34" charset="0"/>
              </a:rPr>
              <a:t>der Bewerberdaten</a:t>
            </a:r>
            <a:r>
              <a:rPr lang="de-DE" altLang="de-DE" sz="1800" dirty="0">
                <a:latin typeface="Arial" pitchFamily="34" charset="0"/>
                <a:ea typeface="SimSun" pitchFamily="2" charset="-122"/>
                <a:cs typeface="Arial" pitchFamily="34" charset="0"/>
              </a:rPr>
              <a:t> nur bis </a:t>
            </a:r>
            <a:r>
              <a:rPr lang="de-DE" altLang="de-DE" sz="1800" dirty="0" smtClean="0">
                <a:latin typeface="Arial" pitchFamily="34" charset="0"/>
                <a:ea typeface="SimSun" pitchFamily="2" charset="-122"/>
                <a:cs typeface="Arial" pitchFamily="34" charset="0"/>
              </a:rPr>
              <a:t>zum Ausdruck „Abzugebender Ausdruck“ (vorab Probeausdruck möglich)</a:t>
            </a:r>
            <a:endParaRPr lang="de-DE" altLang="de-DE" sz="1800" dirty="0">
              <a:latin typeface="Arial" pitchFamily="34" charset="0"/>
              <a:ea typeface="SimSun" pitchFamily="2" charset="-122"/>
              <a:cs typeface="Arial" pitchFamily="34" charset="0"/>
            </a:endParaRPr>
          </a:p>
          <a:p>
            <a:pPr marL="742950" lvl="1" indent="-285750">
              <a:lnSpc>
                <a:spcPct val="150000"/>
              </a:lnSpc>
              <a:spcBef>
                <a:spcPct val="30000"/>
              </a:spcBef>
              <a:buSzPct val="90000"/>
              <a:buFont typeface="Arial" panose="020B0604020202020204" pitchFamily="34" charset="0"/>
              <a:buChar char="•"/>
            </a:pPr>
            <a:r>
              <a:rPr lang="de-DE" altLang="de-DE" sz="1800" b="1" dirty="0" smtClean="0">
                <a:latin typeface="Arial" pitchFamily="34" charset="0"/>
                <a:ea typeface="SimSun" pitchFamily="2" charset="-122"/>
                <a:cs typeface="Arial" pitchFamily="34" charset="0"/>
              </a:rPr>
              <a:t>Änderung </a:t>
            </a:r>
            <a:r>
              <a:rPr lang="de-DE" altLang="de-DE" sz="1800" b="1" dirty="0">
                <a:latin typeface="Arial" pitchFamily="34" charset="0"/>
                <a:ea typeface="SimSun" pitchFamily="2" charset="-122"/>
                <a:cs typeface="Arial" pitchFamily="34" charset="0"/>
              </a:rPr>
              <a:t>der Prioritäten </a:t>
            </a:r>
            <a:endParaRPr lang="de-DE" altLang="de-DE" sz="1800" b="1" dirty="0" smtClean="0">
              <a:latin typeface="Arial" pitchFamily="34" charset="0"/>
              <a:ea typeface="SimSun" pitchFamily="2" charset="-122"/>
              <a:cs typeface="Arial" pitchFamily="34" charset="0"/>
            </a:endParaRPr>
          </a:p>
          <a:p>
            <a:pPr marL="1200150" lvl="2" indent="-285750">
              <a:lnSpc>
                <a:spcPct val="150000"/>
              </a:lnSpc>
              <a:spcBef>
                <a:spcPct val="30000"/>
              </a:spcBef>
              <a:buSzPct val="90000"/>
              <a:buFont typeface="Arial" panose="020B0604020202020204" pitchFamily="34" charset="0"/>
              <a:buChar char="•"/>
            </a:pPr>
            <a:r>
              <a:rPr lang="de-DE" altLang="de-DE" sz="1800" b="1" dirty="0" smtClean="0">
                <a:latin typeface="Arial" pitchFamily="34" charset="0"/>
                <a:ea typeface="SimSun" pitchFamily="2" charset="-122"/>
                <a:cs typeface="Arial" pitchFamily="34" charset="0"/>
              </a:rPr>
              <a:t>vor </a:t>
            </a:r>
            <a:r>
              <a:rPr lang="de-DE" altLang="de-DE" sz="1800" b="1" dirty="0">
                <a:latin typeface="Arial" pitchFamily="34" charset="0"/>
                <a:ea typeface="SimSun" pitchFamily="2" charset="-122"/>
                <a:cs typeface="Arial" pitchFamily="34" charset="0"/>
              </a:rPr>
              <a:t>dem </a:t>
            </a:r>
            <a:r>
              <a:rPr lang="de-DE" altLang="de-DE" sz="1800" b="1" dirty="0" smtClean="0">
                <a:latin typeface="Arial" pitchFamily="34" charset="0"/>
                <a:ea typeface="SimSun" pitchFamily="2" charset="-122"/>
                <a:cs typeface="Arial" pitchFamily="34" charset="0"/>
              </a:rPr>
              <a:t>1. März online im Aufnahmeantrag </a:t>
            </a:r>
            <a:r>
              <a:rPr lang="de-DE" altLang="de-DE" sz="1800" dirty="0" smtClean="0">
                <a:latin typeface="Arial" pitchFamily="34" charset="0"/>
                <a:ea typeface="SimSun" pitchFamily="2" charset="-122"/>
                <a:cs typeface="Arial" pitchFamily="34" charset="0"/>
              </a:rPr>
              <a:t>möglich, solange die Bewerbung noch nicht endgültig ausgedruckt wurde</a:t>
            </a:r>
          </a:p>
          <a:p>
            <a:pPr marL="1200150" lvl="2" indent="-285750">
              <a:lnSpc>
                <a:spcPct val="150000"/>
              </a:lnSpc>
              <a:spcBef>
                <a:spcPct val="30000"/>
              </a:spcBef>
              <a:buSzPct val="90000"/>
              <a:buFont typeface="Arial" panose="020B0604020202020204" pitchFamily="34" charset="0"/>
              <a:buChar char="•"/>
            </a:pPr>
            <a:r>
              <a:rPr lang="de-DE" altLang="de-DE" sz="1800" b="1" dirty="0" smtClean="0">
                <a:latin typeface="Arial" pitchFamily="34" charset="0"/>
                <a:ea typeface="SimSun" pitchFamily="2" charset="-122"/>
                <a:cs typeface="Arial" pitchFamily="34" charset="0"/>
              </a:rPr>
              <a:t>sobald endgültiger Ausdruck durch die Schule eingelesen wurde </a:t>
            </a:r>
            <a:r>
              <a:rPr lang="de-DE" altLang="de-DE" sz="1800" dirty="0" smtClean="0">
                <a:latin typeface="Arial" pitchFamily="34" charset="0"/>
                <a:ea typeface="SimSun" pitchFamily="2" charset="-122"/>
                <a:cs typeface="Arial" pitchFamily="34" charset="0"/>
              </a:rPr>
              <a:t>Prioritätenänderung durch Bewerber/in </a:t>
            </a:r>
            <a:r>
              <a:rPr lang="de-DE" altLang="de-DE" sz="1800" dirty="0">
                <a:latin typeface="Arial" pitchFamily="34" charset="0"/>
                <a:ea typeface="SimSun" pitchFamily="2" charset="-122"/>
                <a:cs typeface="Arial" pitchFamily="34" charset="0"/>
              </a:rPr>
              <a:t>bzw. </a:t>
            </a:r>
            <a:r>
              <a:rPr lang="de-DE" altLang="de-DE" sz="1800" dirty="0" smtClean="0">
                <a:latin typeface="Arial" pitchFamily="34" charset="0"/>
                <a:ea typeface="SimSun" pitchFamily="2" charset="-122"/>
                <a:cs typeface="Arial" pitchFamily="34" charset="0"/>
              </a:rPr>
              <a:t>Erziehungsberechtigte nur als Änderungsantrag (auch online) möglich</a:t>
            </a:r>
            <a:endParaRPr lang="de-DE" altLang="de-DE" sz="1800" b="1" dirty="0">
              <a:latin typeface="Arial" pitchFamily="34" charset="0"/>
              <a:ea typeface="SimSun" pitchFamily="2" charset="-122"/>
              <a:cs typeface="Arial" pitchFamily="34" charset="0"/>
            </a:endParaRPr>
          </a:p>
        </p:txBody>
      </p:sp>
      <p:sp>
        <p:nvSpPr>
          <p:cNvPr id="3" name="Rechteck 3"/>
          <p:cNvSpPr>
            <a:spLocks noChangeArrowheads="1"/>
          </p:cNvSpPr>
          <p:nvPr/>
        </p:nvSpPr>
        <p:spPr bwMode="auto">
          <a:xfrm>
            <a:off x="468313" y="260350"/>
            <a:ext cx="828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lnSpc>
                <a:spcPct val="150000"/>
              </a:lnSpc>
            </a:pPr>
            <a:r>
              <a:rPr lang="de-DE" altLang="de-DE" sz="2000" b="1" dirty="0">
                <a:latin typeface="Arial" pitchFamily="34" charset="0"/>
                <a:cs typeface="Arial" pitchFamily="34" charset="0"/>
              </a:rPr>
              <a:t>5</a:t>
            </a:r>
            <a:r>
              <a:rPr lang="de-DE" altLang="de-DE" sz="2000" b="1" dirty="0" smtClean="0">
                <a:latin typeface="Arial" pitchFamily="34" charset="0"/>
                <a:cs typeface="Arial" pitchFamily="34" charset="0"/>
              </a:rPr>
              <a:t>. </a:t>
            </a:r>
            <a:r>
              <a:rPr lang="de-DE" altLang="de-DE" sz="2000" b="1" dirty="0" err="1" smtClean="0">
                <a:latin typeface="Arial" pitchFamily="34" charset="0"/>
                <a:cs typeface="Arial" pitchFamily="34" charset="0"/>
              </a:rPr>
              <a:t>BewO</a:t>
            </a:r>
            <a:r>
              <a:rPr lang="de-DE" altLang="de-DE" sz="2000" b="1" dirty="0" smtClean="0">
                <a:latin typeface="Arial" pitchFamily="34" charset="0"/>
                <a:cs typeface="Arial" pitchFamily="34" charset="0"/>
              </a:rPr>
              <a:t> </a:t>
            </a:r>
            <a:r>
              <a:rPr lang="de-DE" sz="2000" b="1" dirty="0" smtClean="0">
                <a:latin typeface="Arial" pitchFamily="34" charset="0"/>
                <a:cs typeface="Arial" pitchFamily="34" charset="0"/>
              </a:rPr>
              <a:t>–</a:t>
            </a:r>
            <a:r>
              <a:rPr lang="de-DE" altLang="de-DE" sz="2000" b="1" dirty="0" smtClean="0">
                <a:latin typeface="Arial" pitchFamily="34" charset="0"/>
                <a:cs typeface="Arial" pitchFamily="34" charset="0"/>
              </a:rPr>
              <a:t> Wichtige Hinweise</a:t>
            </a:r>
            <a:endParaRPr lang="de-DE" altLang="de-DE" sz="2000" b="1" dirty="0">
              <a:latin typeface="Arial" pitchFamily="34" charset="0"/>
              <a:cs typeface="Arial" pitchFamily="34" charset="0"/>
            </a:endParaRPr>
          </a:p>
        </p:txBody>
      </p:sp>
    </p:spTree>
    <p:extLst>
      <p:ext uri="{BB962C8B-B14F-4D97-AF65-F5344CB8AC3E}">
        <p14:creationId xmlns:p14="http://schemas.microsoft.com/office/powerpoint/2010/main" val="517407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hteck 3"/>
          <p:cNvSpPr>
            <a:spLocks noChangeArrowheads="1"/>
          </p:cNvSpPr>
          <p:nvPr/>
        </p:nvSpPr>
        <p:spPr bwMode="auto">
          <a:xfrm>
            <a:off x="468313" y="260350"/>
            <a:ext cx="828040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lnSpc>
                <a:spcPct val="150000"/>
              </a:lnSpc>
            </a:pPr>
            <a:r>
              <a:rPr lang="de-DE" altLang="de-DE" sz="2000" b="1" dirty="0">
                <a:latin typeface="Arial" pitchFamily="34" charset="0"/>
                <a:cs typeface="Arial" pitchFamily="34" charset="0"/>
              </a:rPr>
              <a:t>6</a:t>
            </a:r>
            <a:r>
              <a:rPr lang="de-DE" altLang="de-DE" sz="2000" b="1" dirty="0" smtClean="0">
                <a:latin typeface="Arial" pitchFamily="34" charset="0"/>
                <a:cs typeface="Arial" pitchFamily="34" charset="0"/>
              </a:rPr>
              <a:t>. </a:t>
            </a:r>
            <a:r>
              <a:rPr lang="de-DE" altLang="de-DE" sz="2000" b="1" dirty="0">
                <a:latin typeface="Arial" pitchFamily="34" charset="0"/>
                <a:cs typeface="Arial" pitchFamily="34" charset="0"/>
              </a:rPr>
              <a:t>Fragen und Probleme – an wen wenden Sie sich</a:t>
            </a:r>
            <a:r>
              <a:rPr lang="de-DE" altLang="de-DE" sz="2000" b="1" dirty="0" smtClean="0">
                <a:latin typeface="Arial" pitchFamily="34" charset="0"/>
                <a:cs typeface="Arial" pitchFamily="34" charset="0"/>
              </a:rPr>
              <a:t>?</a:t>
            </a:r>
            <a:endParaRPr lang="de-DE" altLang="de-DE" sz="2000" b="1" dirty="0">
              <a:latin typeface="Arial" pitchFamily="34" charset="0"/>
              <a:cs typeface="Arial" pitchFamily="34" charset="0"/>
            </a:endParaRPr>
          </a:p>
        </p:txBody>
      </p:sp>
      <p:sp>
        <p:nvSpPr>
          <p:cNvPr id="6" name="Textfeld 4"/>
          <p:cNvSpPr txBox="1">
            <a:spLocks noChangeArrowheads="1"/>
          </p:cNvSpPr>
          <p:nvPr/>
        </p:nvSpPr>
        <p:spPr bwMode="auto">
          <a:xfrm>
            <a:off x="848441" y="1011430"/>
            <a:ext cx="7488832"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pitchFamily="18" charset="0"/>
              </a:defRPr>
            </a:lvl1pPr>
            <a:lvl2pPr marL="800100" indent="-34290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lvl="1">
              <a:lnSpc>
                <a:spcPct val="150000"/>
              </a:lnSpc>
              <a:spcBef>
                <a:spcPct val="30000"/>
              </a:spcBef>
              <a:buSzPct val="90000"/>
              <a:buFont typeface="Arial" panose="020B0604020202020204" pitchFamily="34" charset="0"/>
              <a:buChar char="•"/>
            </a:pPr>
            <a:r>
              <a:rPr lang="de-DE" altLang="de-DE" sz="2000" dirty="0" smtClean="0">
                <a:latin typeface="Arial" pitchFamily="34" charset="0"/>
                <a:ea typeface="SimSun" pitchFamily="2" charset="-122"/>
                <a:cs typeface="Arial" pitchFamily="34" charset="0"/>
              </a:rPr>
              <a:t>Bis zur Vergabe des vorläufigen Schulplatzes im März wenden Sie sich bei Fragen und Problemen zunächst an die Schule Ihrer ersten Priorität.</a:t>
            </a:r>
          </a:p>
          <a:p>
            <a:pPr lvl="1">
              <a:lnSpc>
                <a:spcPct val="150000"/>
              </a:lnSpc>
              <a:spcBef>
                <a:spcPct val="30000"/>
              </a:spcBef>
              <a:buSzPct val="90000"/>
              <a:buFont typeface="Arial" panose="020B0604020202020204" pitchFamily="34" charset="0"/>
              <a:buChar char="•"/>
            </a:pPr>
            <a:r>
              <a:rPr lang="de-DE" altLang="de-DE" sz="2000" dirty="0" smtClean="0">
                <a:latin typeface="Arial" pitchFamily="34" charset="0"/>
                <a:ea typeface="SimSun" pitchFamily="2" charset="-122"/>
                <a:cs typeface="Arial" pitchFamily="34" charset="0"/>
              </a:rPr>
              <a:t>Danach ist die Schule für Sie zuständig, an der Sie einen vorläufigen Schulplatz erhalten haben. </a:t>
            </a:r>
          </a:p>
          <a:p>
            <a:pPr lvl="1">
              <a:lnSpc>
                <a:spcPct val="150000"/>
              </a:lnSpc>
              <a:spcBef>
                <a:spcPct val="30000"/>
              </a:spcBef>
              <a:buSzPct val="90000"/>
              <a:buFont typeface="Arial" panose="020B0604020202020204" pitchFamily="34" charset="0"/>
              <a:buChar char="•"/>
            </a:pPr>
            <a:r>
              <a:rPr lang="de-DE" altLang="de-DE" sz="2000" dirty="0" smtClean="0">
                <a:latin typeface="Arial" pitchFamily="34" charset="0"/>
                <a:ea typeface="SimSun" pitchFamily="2" charset="-122"/>
                <a:cs typeface="Arial" pitchFamily="34" charset="0"/>
              </a:rPr>
              <a:t>Wenn Sie keinen vorläufigen Schulplatz erhalten haben, ist weiterhin die Schule der ersten Priorität für Sie zuständig. </a:t>
            </a:r>
          </a:p>
          <a:p>
            <a:pPr lvl="1">
              <a:lnSpc>
                <a:spcPct val="150000"/>
              </a:lnSpc>
              <a:spcBef>
                <a:spcPct val="30000"/>
              </a:spcBef>
              <a:buSzPct val="90000"/>
              <a:buFont typeface="Arial" panose="020B0604020202020204" pitchFamily="34" charset="0"/>
              <a:buChar char="•"/>
            </a:pPr>
            <a:r>
              <a:rPr lang="de-DE" altLang="de-DE" sz="2000" dirty="0" smtClean="0">
                <a:latin typeface="Arial" pitchFamily="34" charset="0"/>
                <a:ea typeface="SimSun" pitchFamily="2" charset="-122"/>
                <a:cs typeface="Arial" pitchFamily="34" charset="0"/>
              </a:rPr>
              <a:t>Die zuständige Schule ist nach dem Einloggen in BewO auf der Überblickseite online sichtbar.</a:t>
            </a:r>
          </a:p>
        </p:txBody>
      </p:sp>
    </p:spTree>
    <p:extLst>
      <p:ext uri="{BB962C8B-B14F-4D97-AF65-F5344CB8AC3E}">
        <p14:creationId xmlns:p14="http://schemas.microsoft.com/office/powerpoint/2010/main" val="103529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A18EE05-6B56-4029-9D49-0404067EF921}"/>
              </a:ext>
            </a:extLst>
          </p:cNvPr>
          <p:cNvSpPr>
            <a:spLocks noGrp="1"/>
          </p:cNvSpPr>
          <p:nvPr>
            <p:ph type="ctrTitle"/>
          </p:nvPr>
        </p:nvSpPr>
        <p:spPr>
          <a:xfrm>
            <a:off x="685800" y="2130425"/>
            <a:ext cx="7772400" cy="1470025"/>
          </a:xfrm>
        </p:spPr>
        <p:txBody>
          <a:bodyPr anchor="ctr">
            <a:normAutofit/>
          </a:bodyPr>
          <a:lstStyle/>
          <a:p>
            <a:r>
              <a:rPr lang="de-DE" dirty="0"/>
              <a:t>Ansprechpartner</a:t>
            </a:r>
          </a:p>
        </p:txBody>
      </p:sp>
      <p:sp>
        <p:nvSpPr>
          <p:cNvPr id="8" name="Inhaltsplatzhalter 7">
            <a:extLst>
              <a:ext uri="{FF2B5EF4-FFF2-40B4-BE49-F238E27FC236}">
                <a16:creationId xmlns:a16="http://schemas.microsoft.com/office/drawing/2014/main" id="{B7DCEC73-3F09-490C-8215-2CA96A9E8876}"/>
              </a:ext>
            </a:extLst>
          </p:cNvPr>
          <p:cNvSpPr>
            <a:spLocks noGrp="1"/>
          </p:cNvSpPr>
          <p:nvPr>
            <p:ph type="subTitle" idx="1"/>
          </p:nvPr>
        </p:nvSpPr>
        <p:spPr>
          <a:xfrm>
            <a:off x="1371600" y="3701472"/>
            <a:ext cx="6400800" cy="1752600"/>
          </a:xfrm>
        </p:spPr>
        <p:txBody>
          <a:bodyPr>
            <a:normAutofit lnSpcReduction="10000"/>
          </a:bodyPr>
          <a:lstStyle/>
          <a:p>
            <a:pPr marL="0" indent="0">
              <a:lnSpc>
                <a:spcPct val="90000"/>
              </a:lnSpc>
              <a:buNone/>
            </a:pPr>
            <a:r>
              <a:rPr lang="de-DE" sz="1800" dirty="0"/>
              <a:t>Axel Schmitt</a:t>
            </a:r>
          </a:p>
          <a:p>
            <a:pPr marL="0" indent="0">
              <a:lnSpc>
                <a:spcPct val="90000"/>
              </a:lnSpc>
              <a:buNone/>
            </a:pPr>
            <a:r>
              <a:rPr lang="de-DE" sz="1800" dirty="0"/>
              <a:t>Stellvertretender Abteilungsleiter Vollzeitschulen</a:t>
            </a:r>
          </a:p>
          <a:p>
            <a:pPr marL="0" indent="0">
              <a:lnSpc>
                <a:spcPct val="90000"/>
              </a:lnSpc>
              <a:buNone/>
            </a:pPr>
            <a:endParaRPr lang="de-DE" sz="1800" dirty="0"/>
          </a:p>
          <a:p>
            <a:pPr marL="0" indent="0">
              <a:lnSpc>
                <a:spcPct val="90000"/>
              </a:lnSpc>
              <a:buNone/>
            </a:pPr>
            <a:r>
              <a:rPr lang="de-DE" sz="1800" dirty="0"/>
              <a:t>Raum: 213</a:t>
            </a:r>
          </a:p>
          <a:p>
            <a:pPr marL="0" indent="0">
              <a:lnSpc>
                <a:spcPct val="90000"/>
              </a:lnSpc>
              <a:buNone/>
            </a:pPr>
            <a:r>
              <a:rPr lang="de-DE" sz="1800" dirty="0"/>
              <a:t>Tel: 0721 / 133 3518</a:t>
            </a:r>
          </a:p>
          <a:p>
            <a:pPr marL="0" indent="0">
              <a:lnSpc>
                <a:spcPct val="90000"/>
              </a:lnSpc>
              <a:buNone/>
            </a:pPr>
            <a:r>
              <a:rPr lang="de-DE" sz="1800" dirty="0"/>
              <a:t>E-Mail: schmitt@ebs-karlsruhe.de</a:t>
            </a:r>
          </a:p>
        </p:txBody>
      </p:sp>
      <p:sp>
        <p:nvSpPr>
          <p:cNvPr id="2" name="Foliennummernplatzhalter 1">
            <a:extLst>
              <a:ext uri="{FF2B5EF4-FFF2-40B4-BE49-F238E27FC236}">
                <a16:creationId xmlns:a16="http://schemas.microsoft.com/office/drawing/2014/main" id="{BA535B10-28D3-44CE-BF35-43D8AC71E9A2}"/>
              </a:ext>
            </a:extLst>
          </p:cNvPr>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fld id="{CFEC37CC-B11F-4BC3-A09B-268BF93A65EF}"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ts val="600"/>
                </a:spcAft>
                <a:buClrTx/>
                <a:buSzTx/>
                <a:buFontTx/>
                <a:buNone/>
                <a:tabLst/>
                <a:defRPr/>
              </a:pPr>
              <a:t>33</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0970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4"/>
          <p:cNvSpPr txBox="1">
            <a:spLocks noChangeArrowheads="1"/>
          </p:cNvSpPr>
          <p:nvPr/>
        </p:nvSpPr>
        <p:spPr bwMode="auto">
          <a:xfrm>
            <a:off x="848441" y="1011430"/>
            <a:ext cx="748883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pitchFamily="18" charset="0"/>
              </a:defRPr>
            </a:lvl1pPr>
            <a:lvl2pPr marL="800100" indent="-34290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lvl="1">
              <a:lnSpc>
                <a:spcPct val="150000"/>
              </a:lnSpc>
              <a:spcBef>
                <a:spcPct val="30000"/>
              </a:spcBef>
              <a:buSzPct val="90000"/>
              <a:buFont typeface="Arial" panose="020B0604020202020204" pitchFamily="34" charset="0"/>
              <a:buChar char="•"/>
            </a:pPr>
            <a:endParaRPr lang="de-DE" altLang="de-DE" sz="2000" b="1">
              <a:latin typeface="Arial" pitchFamily="34" charset="0"/>
              <a:ea typeface="SimSun" pitchFamily="2" charset="-122"/>
              <a:cs typeface="Arial" pitchFamily="34" charset="0"/>
            </a:endParaRPr>
          </a:p>
          <a:p>
            <a:pPr lvl="1">
              <a:lnSpc>
                <a:spcPct val="150000"/>
              </a:lnSpc>
              <a:spcBef>
                <a:spcPct val="30000"/>
              </a:spcBef>
              <a:buSzPct val="90000"/>
              <a:buFont typeface="Arial" panose="020B0604020202020204" pitchFamily="34" charset="0"/>
              <a:buChar char="•"/>
            </a:pPr>
            <a:endParaRPr lang="de-DE" altLang="de-DE" sz="2000" b="1">
              <a:latin typeface="Arial" pitchFamily="34" charset="0"/>
              <a:ea typeface="SimSun" pitchFamily="2" charset="-122"/>
              <a:cs typeface="Arial" pitchFamily="34" charset="0"/>
            </a:endParaRPr>
          </a:p>
          <a:p>
            <a:pPr lvl="1">
              <a:lnSpc>
                <a:spcPct val="150000"/>
              </a:lnSpc>
              <a:spcBef>
                <a:spcPct val="30000"/>
              </a:spcBef>
              <a:buSzPct val="90000"/>
              <a:buFont typeface="Arial" panose="020B0604020202020204" pitchFamily="34" charset="0"/>
              <a:buChar char="•"/>
            </a:pPr>
            <a:endParaRPr lang="de-DE" altLang="de-DE" sz="2000" b="1">
              <a:latin typeface="Arial" pitchFamily="34" charset="0"/>
              <a:ea typeface="SimSun" pitchFamily="2" charset="-122"/>
              <a:cs typeface="Arial" pitchFamily="34" charset="0"/>
            </a:endParaRPr>
          </a:p>
          <a:p>
            <a:pPr marL="457200" lvl="1" indent="0" algn="ctr">
              <a:lnSpc>
                <a:spcPct val="150000"/>
              </a:lnSpc>
              <a:spcBef>
                <a:spcPct val="30000"/>
              </a:spcBef>
              <a:buSzPct val="90000"/>
            </a:pPr>
            <a:r>
              <a:rPr lang="de-DE" altLang="de-DE" sz="2000" b="1">
                <a:latin typeface="Arial" pitchFamily="34" charset="0"/>
                <a:ea typeface="SimSun" pitchFamily="2" charset="-122"/>
                <a:cs typeface="Arial" pitchFamily="34" charset="0"/>
              </a:rPr>
              <a:t>Vielen Dank für Ihre Aufmerksamkeit</a:t>
            </a:r>
          </a:p>
          <a:p>
            <a:pPr marL="457200" lvl="1" indent="0">
              <a:lnSpc>
                <a:spcPct val="150000"/>
              </a:lnSpc>
              <a:spcBef>
                <a:spcPct val="30000"/>
              </a:spcBef>
              <a:buSzPct val="90000"/>
            </a:pPr>
            <a:endParaRPr lang="de-DE" altLang="de-DE" sz="2000" b="1">
              <a:latin typeface="Arial" pitchFamily="34" charset="0"/>
              <a:ea typeface="SimSun" pitchFamily="2" charset="-122"/>
              <a:cs typeface="Arial" pitchFamily="34" charset="0"/>
            </a:endParaRPr>
          </a:p>
          <a:p>
            <a:pPr marL="457200" lvl="1" indent="0">
              <a:lnSpc>
                <a:spcPct val="150000"/>
              </a:lnSpc>
              <a:spcBef>
                <a:spcPct val="30000"/>
              </a:spcBef>
              <a:buSzPct val="90000"/>
            </a:pPr>
            <a:endParaRPr lang="de-DE" altLang="de-DE" sz="2000" b="1">
              <a:latin typeface="Arial" pitchFamily="34" charset="0"/>
              <a:ea typeface="SimSun" pitchFamily="2" charset="-122"/>
              <a:cs typeface="Arial" pitchFamily="34" charset="0"/>
            </a:endParaRPr>
          </a:p>
        </p:txBody>
      </p:sp>
    </p:spTree>
    <p:extLst>
      <p:ext uri="{BB962C8B-B14F-4D97-AF65-F5344CB8AC3E}">
        <p14:creationId xmlns:p14="http://schemas.microsoft.com/office/powerpoint/2010/main" val="176456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382DA4-F66A-4E60-A280-64E7709A343E}"/>
              </a:ext>
            </a:extLst>
          </p:cNvPr>
          <p:cNvSpPr>
            <a:spLocks noGrp="1"/>
          </p:cNvSpPr>
          <p:nvPr>
            <p:ph type="ctrTitle"/>
          </p:nvPr>
        </p:nvSpPr>
        <p:spPr>
          <a:xfrm>
            <a:off x="685800" y="1698625"/>
            <a:ext cx="7772400" cy="1470025"/>
          </a:xfrm>
        </p:spPr>
        <p:txBody>
          <a:bodyPr anchor="ctr">
            <a:normAutofit/>
          </a:bodyPr>
          <a:lstStyle/>
          <a:p>
            <a:r>
              <a:rPr lang="de-DE" dirty="0"/>
              <a:t>Berufskolleg 1</a:t>
            </a:r>
          </a:p>
        </p:txBody>
      </p:sp>
      <p:sp>
        <p:nvSpPr>
          <p:cNvPr id="5" name="Inhaltsplatzhalter 4">
            <a:extLst>
              <a:ext uri="{FF2B5EF4-FFF2-40B4-BE49-F238E27FC236}">
                <a16:creationId xmlns:a16="http://schemas.microsoft.com/office/drawing/2014/main" id="{FBDACFAA-97C4-4260-AF5E-1A636C12BAED}"/>
              </a:ext>
            </a:extLst>
          </p:cNvPr>
          <p:cNvSpPr>
            <a:spLocks noGrp="1"/>
          </p:cNvSpPr>
          <p:nvPr>
            <p:ph type="subTitle" idx="1"/>
          </p:nvPr>
        </p:nvSpPr>
        <p:spPr>
          <a:xfrm>
            <a:off x="1371600" y="3295072"/>
            <a:ext cx="6400800" cy="1752600"/>
          </a:xfrm>
        </p:spPr>
        <p:txBody>
          <a:bodyPr>
            <a:normAutofit/>
          </a:bodyPr>
          <a:lstStyle/>
          <a:p>
            <a:pPr>
              <a:lnSpc>
                <a:spcPct val="90000"/>
              </a:lnSpc>
            </a:pPr>
            <a:r>
              <a:rPr lang="de-DE" sz="1800" dirty="0"/>
              <a:t>Vermittelt die kaufmännischen Grundlagen für das BK2</a:t>
            </a:r>
          </a:p>
          <a:p>
            <a:pPr>
              <a:lnSpc>
                <a:spcPct val="90000"/>
              </a:lnSpc>
            </a:pPr>
            <a:r>
              <a:rPr lang="de-DE" sz="1800" dirty="0"/>
              <a:t>Handlungsorientierung in Geschäftsprozessen oder Übungsfirma</a:t>
            </a:r>
          </a:p>
          <a:p>
            <a:pPr>
              <a:lnSpc>
                <a:spcPct val="90000"/>
              </a:lnSpc>
            </a:pPr>
            <a:r>
              <a:rPr lang="de-DE" sz="1800" dirty="0"/>
              <a:t>Vertieft allgemeinbildende Fächer</a:t>
            </a:r>
          </a:p>
          <a:p>
            <a:pPr>
              <a:lnSpc>
                <a:spcPct val="90000"/>
              </a:lnSpc>
            </a:pPr>
            <a:r>
              <a:rPr lang="de-DE" sz="1800" dirty="0"/>
              <a:t>Keine Abschlussprüfung, aber zentrale Klassenarbeit in BWL</a:t>
            </a:r>
          </a:p>
          <a:p>
            <a:pPr>
              <a:lnSpc>
                <a:spcPct val="90000"/>
              </a:lnSpc>
            </a:pPr>
            <a:endParaRPr lang="de-DE" sz="1800" dirty="0"/>
          </a:p>
        </p:txBody>
      </p:sp>
      <p:sp>
        <p:nvSpPr>
          <p:cNvPr id="2" name="Foliennummernplatzhalter 1">
            <a:extLst>
              <a:ext uri="{FF2B5EF4-FFF2-40B4-BE49-F238E27FC236}">
                <a16:creationId xmlns:a16="http://schemas.microsoft.com/office/drawing/2014/main" id="{21668891-6BA1-4046-A3C5-AF68F5B23C1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CFEC37CC-B11F-4BC3-A09B-268BF93A65EF}" type="slidenum">
              <a:rPr lang="de-DE" smtClean="0"/>
              <a:pPr>
                <a:spcAft>
                  <a:spcPts val="600"/>
                </a:spcAft>
              </a:pPr>
              <a:t>4</a:t>
            </a:fld>
            <a:endParaRPr lang="de-DE"/>
          </a:p>
        </p:txBody>
      </p:sp>
    </p:spTree>
    <p:extLst>
      <p:ext uri="{BB962C8B-B14F-4D97-AF65-F5344CB8AC3E}">
        <p14:creationId xmlns:p14="http://schemas.microsoft.com/office/powerpoint/2010/main" val="659272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BD03CE-8808-4DD2-82E9-0FF439AE895B}"/>
              </a:ext>
            </a:extLst>
          </p:cNvPr>
          <p:cNvSpPr>
            <a:spLocks noGrp="1"/>
          </p:cNvSpPr>
          <p:nvPr>
            <p:ph type="title"/>
          </p:nvPr>
        </p:nvSpPr>
        <p:spPr/>
        <p:txBody>
          <a:bodyPr anchor="ctr">
            <a:normAutofit/>
          </a:bodyPr>
          <a:lstStyle/>
          <a:p>
            <a:r>
              <a:rPr lang="de-DE"/>
              <a:t>Besonderheiten im BK 1</a:t>
            </a:r>
          </a:p>
        </p:txBody>
      </p:sp>
      <p:sp>
        <p:nvSpPr>
          <p:cNvPr id="5" name="Textplatzhalter 4">
            <a:extLst>
              <a:ext uri="{FF2B5EF4-FFF2-40B4-BE49-F238E27FC236}">
                <a16:creationId xmlns:a16="http://schemas.microsoft.com/office/drawing/2014/main" id="{424D08F3-F7A5-46E1-A1FC-551A55AC6DF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49476C9-49AE-4D5D-A9EA-B3E235D99790}"/>
              </a:ext>
            </a:extLst>
          </p:cNvPr>
          <p:cNvSpPr>
            <a:spLocks noGrp="1"/>
          </p:cNvSpPr>
          <p:nvPr>
            <p:ph type="sldNum" sz="quarter" idx="12"/>
          </p:nvPr>
        </p:nvSpPr>
        <p:spPr/>
        <p:txBody>
          <a:bodyPr anchor="ctr">
            <a:normAutofit/>
          </a:bodyPr>
          <a:lstStyle/>
          <a:p>
            <a:pPr>
              <a:spcAft>
                <a:spcPts val="600"/>
              </a:spcAft>
            </a:pPr>
            <a:fld id="{CFEC37CC-B11F-4BC3-A09B-268BF93A65EF}" type="slidenum">
              <a:rPr lang="de-DE" smtClean="0"/>
              <a:pPr>
                <a:spcAft>
                  <a:spcPts val="600"/>
                </a:spcAft>
              </a:pPr>
              <a:t>5</a:t>
            </a:fld>
            <a:endParaRPr lang="de-DE"/>
          </a:p>
        </p:txBody>
      </p:sp>
      <p:graphicFrame>
        <p:nvGraphicFramePr>
          <p:cNvPr id="6" name="Inhaltsplatzhalter 2">
            <a:extLst>
              <a:ext uri="{FF2B5EF4-FFF2-40B4-BE49-F238E27FC236}">
                <a16:creationId xmlns:a16="http://schemas.microsoft.com/office/drawing/2014/main" id="{71561E93-D345-4EE7-9D36-CC9B86535D78}"/>
              </a:ext>
            </a:extLst>
          </p:cNvPr>
          <p:cNvGraphicFramePr/>
          <p:nvPr>
            <p:extLst>
              <p:ext uri="{D42A27DB-BD31-4B8C-83A1-F6EECF244321}">
                <p14:modId xmlns:p14="http://schemas.microsoft.com/office/powerpoint/2010/main" val="21666746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a:extLst>
              <a:ext uri="{FF2B5EF4-FFF2-40B4-BE49-F238E27FC236}">
                <a16:creationId xmlns:a16="http://schemas.microsoft.com/office/drawing/2014/main" id="{C5EEF865-C211-4BE2-9852-C16D890BEFAF}"/>
              </a:ext>
            </a:extLst>
          </p:cNvPr>
          <p:cNvSpPr txBox="1"/>
          <p:nvPr/>
        </p:nvSpPr>
        <p:spPr>
          <a:xfrm>
            <a:off x="457200" y="781347"/>
            <a:ext cx="6202218" cy="523220"/>
          </a:xfrm>
          <a:prstGeom prst="rect">
            <a:avLst/>
          </a:prstGeom>
          <a:noFill/>
        </p:spPr>
        <p:txBody>
          <a:bodyPr wrap="square" rtlCol="0">
            <a:spAutoFit/>
          </a:bodyPr>
          <a:lstStyle/>
          <a:p>
            <a:pPr eaLnBrk="1" hangingPunct="1"/>
            <a:r>
              <a:rPr lang="de-DE" sz="2800" b="1" dirty="0">
                <a:solidFill>
                  <a:srgbClr val="2D2E7A"/>
                </a:solidFill>
                <a:latin typeface="Arial" panose="020B0604020202020204" pitchFamily="34" charset="0"/>
                <a:ea typeface="+mj-ea"/>
                <a:cs typeface="Arial" panose="020B0604020202020204" pitchFamily="34" charset="0"/>
              </a:rPr>
              <a:t>Besonderheiten im Berufskolleg 1</a:t>
            </a:r>
          </a:p>
        </p:txBody>
      </p:sp>
    </p:spTree>
    <p:extLst>
      <p:ext uri="{BB962C8B-B14F-4D97-AF65-F5344CB8AC3E}">
        <p14:creationId xmlns:p14="http://schemas.microsoft.com/office/powerpoint/2010/main" val="2371835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2725831-DAFD-442C-9641-0E0D80092E89}"/>
              </a:ext>
            </a:extLst>
          </p:cNvPr>
          <p:cNvSpPr>
            <a:spLocks noGrp="1"/>
          </p:cNvSpPr>
          <p:nvPr>
            <p:ph type="sldNum" sz="quarter" idx="12"/>
          </p:nvPr>
        </p:nvSpPr>
        <p:spPr/>
        <p:txBody>
          <a:bodyPr/>
          <a:lstStyle/>
          <a:p>
            <a:fld id="{CFEC37CC-B11F-4BC3-A09B-268BF93A65EF}" type="slidenum">
              <a:rPr lang="de-DE" smtClean="0"/>
              <a:t>6</a:t>
            </a:fld>
            <a:endParaRPr lang="de-DE"/>
          </a:p>
        </p:txBody>
      </p:sp>
      <p:sp>
        <p:nvSpPr>
          <p:cNvPr id="2" name="Titel 1">
            <a:extLst>
              <a:ext uri="{FF2B5EF4-FFF2-40B4-BE49-F238E27FC236}">
                <a16:creationId xmlns:a16="http://schemas.microsoft.com/office/drawing/2014/main" id="{2BF0A70E-140C-4B84-AC6E-581544D7242E}"/>
              </a:ext>
            </a:extLst>
          </p:cNvPr>
          <p:cNvSpPr>
            <a:spLocks noGrp="1"/>
          </p:cNvSpPr>
          <p:nvPr>
            <p:ph type="title" idx="4294967295"/>
          </p:nvPr>
        </p:nvSpPr>
        <p:spPr>
          <a:xfrm>
            <a:off x="0" y="274638"/>
            <a:ext cx="8229600" cy="1143000"/>
          </a:xfrm>
        </p:spPr>
        <p:txBody>
          <a:bodyPr/>
          <a:lstStyle/>
          <a:p>
            <a:r>
              <a:rPr lang="de-DE"/>
              <a:t>Stundenplan BK 1</a:t>
            </a:r>
          </a:p>
        </p:txBody>
      </p:sp>
      <p:pic>
        <p:nvPicPr>
          <p:cNvPr id="3" name="Grafik 2"/>
          <p:cNvPicPr>
            <a:picLocks noChangeAspect="1"/>
          </p:cNvPicPr>
          <p:nvPr/>
        </p:nvPicPr>
        <p:blipFill>
          <a:blip r:embed="rId3"/>
          <a:stretch>
            <a:fillRect/>
          </a:stretch>
        </p:blipFill>
        <p:spPr>
          <a:xfrm>
            <a:off x="692136" y="1295442"/>
            <a:ext cx="7732673" cy="5183105"/>
          </a:xfrm>
          <a:prstGeom prst="rect">
            <a:avLst/>
          </a:prstGeom>
        </p:spPr>
      </p:pic>
    </p:spTree>
    <p:extLst>
      <p:ext uri="{BB962C8B-B14F-4D97-AF65-F5344CB8AC3E}">
        <p14:creationId xmlns:p14="http://schemas.microsoft.com/office/powerpoint/2010/main" val="1573465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382DA4-F66A-4E60-A280-64E7709A343E}"/>
              </a:ext>
            </a:extLst>
          </p:cNvPr>
          <p:cNvSpPr>
            <a:spLocks noGrp="1"/>
          </p:cNvSpPr>
          <p:nvPr>
            <p:ph type="ctrTitle"/>
          </p:nvPr>
        </p:nvSpPr>
        <p:spPr>
          <a:xfrm>
            <a:off x="685800" y="2130425"/>
            <a:ext cx="7772400" cy="1470025"/>
          </a:xfrm>
        </p:spPr>
        <p:txBody>
          <a:bodyPr anchor="ctr">
            <a:normAutofit/>
          </a:bodyPr>
          <a:lstStyle/>
          <a:p>
            <a:r>
              <a:rPr lang="de-DE"/>
              <a:t>Berufskolleg 2</a:t>
            </a:r>
          </a:p>
        </p:txBody>
      </p:sp>
      <p:sp>
        <p:nvSpPr>
          <p:cNvPr id="5" name="Inhaltsplatzhalter 4">
            <a:extLst>
              <a:ext uri="{FF2B5EF4-FFF2-40B4-BE49-F238E27FC236}">
                <a16:creationId xmlns:a16="http://schemas.microsoft.com/office/drawing/2014/main" id="{FBDACFAA-97C4-4260-AF5E-1A636C12BAED}"/>
              </a:ext>
            </a:extLst>
          </p:cNvPr>
          <p:cNvSpPr>
            <a:spLocks noGrp="1"/>
          </p:cNvSpPr>
          <p:nvPr>
            <p:ph type="subTitle" idx="1"/>
          </p:nvPr>
        </p:nvSpPr>
        <p:spPr>
          <a:xfrm>
            <a:off x="1371600" y="3886200"/>
            <a:ext cx="6400800" cy="1752600"/>
          </a:xfrm>
        </p:spPr>
        <p:txBody>
          <a:bodyPr>
            <a:normAutofit/>
          </a:bodyPr>
          <a:lstStyle/>
          <a:p>
            <a:pPr>
              <a:lnSpc>
                <a:spcPct val="90000"/>
              </a:lnSpc>
            </a:pPr>
            <a:r>
              <a:rPr lang="de-DE" sz="2000" dirty="0"/>
              <a:t>Vertiefung des kaufmännischen Wissens</a:t>
            </a:r>
          </a:p>
          <a:p>
            <a:pPr>
              <a:lnSpc>
                <a:spcPct val="90000"/>
              </a:lnSpc>
            </a:pPr>
            <a:r>
              <a:rPr lang="de-DE" sz="2000" dirty="0"/>
              <a:t>Weiterführung Geschäftsprozesse oder Übungsfirma</a:t>
            </a:r>
          </a:p>
          <a:p>
            <a:pPr>
              <a:lnSpc>
                <a:spcPct val="90000"/>
              </a:lnSpc>
            </a:pPr>
            <a:r>
              <a:rPr lang="de-DE" sz="2000" dirty="0"/>
              <a:t>Schriftliche Abschlussprüfung für die Fachhochschulreife</a:t>
            </a:r>
          </a:p>
          <a:p>
            <a:pPr>
              <a:lnSpc>
                <a:spcPct val="90000"/>
              </a:lnSpc>
            </a:pPr>
            <a:r>
              <a:rPr lang="de-DE" sz="2000" dirty="0"/>
              <a:t>Prüfung zum Wirtschaftsassistenten möglich</a:t>
            </a:r>
          </a:p>
          <a:p>
            <a:pPr>
              <a:lnSpc>
                <a:spcPct val="90000"/>
              </a:lnSpc>
            </a:pPr>
            <a:endParaRPr lang="de-DE" sz="2000" dirty="0"/>
          </a:p>
        </p:txBody>
      </p:sp>
      <p:sp>
        <p:nvSpPr>
          <p:cNvPr id="2" name="Foliennummernplatzhalter 1">
            <a:extLst>
              <a:ext uri="{FF2B5EF4-FFF2-40B4-BE49-F238E27FC236}">
                <a16:creationId xmlns:a16="http://schemas.microsoft.com/office/drawing/2014/main" id="{21668891-6BA1-4046-A3C5-AF68F5B23C1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CFEC37CC-B11F-4BC3-A09B-268BF93A65EF}" type="slidenum">
              <a:rPr lang="de-DE" smtClean="0"/>
              <a:pPr>
                <a:spcAft>
                  <a:spcPts val="600"/>
                </a:spcAft>
              </a:pPr>
              <a:t>7</a:t>
            </a:fld>
            <a:endParaRPr lang="de-DE"/>
          </a:p>
        </p:txBody>
      </p:sp>
    </p:spTree>
    <p:extLst>
      <p:ext uri="{BB962C8B-B14F-4D97-AF65-F5344CB8AC3E}">
        <p14:creationId xmlns:p14="http://schemas.microsoft.com/office/powerpoint/2010/main" val="1537346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7597C-0E5F-4948-8423-E155FD7BB857}"/>
              </a:ext>
            </a:extLst>
          </p:cNvPr>
          <p:cNvSpPr>
            <a:spLocks noGrp="1"/>
          </p:cNvSpPr>
          <p:nvPr>
            <p:ph type="title"/>
          </p:nvPr>
        </p:nvSpPr>
        <p:spPr/>
        <p:txBody>
          <a:bodyPr/>
          <a:lstStyle/>
          <a:p>
            <a:r>
              <a:rPr lang="de-DE"/>
              <a:t>Stundenplan BK 2</a:t>
            </a:r>
          </a:p>
        </p:txBody>
      </p:sp>
      <p:sp>
        <p:nvSpPr>
          <p:cNvPr id="4" name="Foliennummernplatzhalter 3">
            <a:extLst>
              <a:ext uri="{FF2B5EF4-FFF2-40B4-BE49-F238E27FC236}">
                <a16:creationId xmlns:a16="http://schemas.microsoft.com/office/drawing/2014/main" id="{AD404564-FC93-4D53-9891-63A60934D658}"/>
              </a:ext>
            </a:extLst>
          </p:cNvPr>
          <p:cNvSpPr>
            <a:spLocks noGrp="1"/>
          </p:cNvSpPr>
          <p:nvPr>
            <p:ph type="sldNum" sz="quarter" idx="12"/>
          </p:nvPr>
        </p:nvSpPr>
        <p:spPr/>
        <p:txBody>
          <a:bodyPr/>
          <a:lstStyle/>
          <a:p>
            <a:fld id="{CFEC37CC-B11F-4BC3-A09B-268BF93A65EF}" type="slidenum">
              <a:rPr lang="de-DE" smtClean="0"/>
              <a:t>8</a:t>
            </a:fld>
            <a:endParaRPr lang="de-DE"/>
          </a:p>
        </p:txBody>
      </p:sp>
      <p:pic>
        <p:nvPicPr>
          <p:cNvPr id="3" name="Grafik 2"/>
          <p:cNvPicPr>
            <a:picLocks noChangeAspect="1"/>
          </p:cNvPicPr>
          <p:nvPr/>
        </p:nvPicPr>
        <p:blipFill>
          <a:blip r:embed="rId3"/>
          <a:stretch>
            <a:fillRect/>
          </a:stretch>
        </p:blipFill>
        <p:spPr>
          <a:xfrm>
            <a:off x="228600" y="1269291"/>
            <a:ext cx="8686800" cy="5087059"/>
          </a:xfrm>
          <a:prstGeom prst="rect">
            <a:avLst/>
          </a:prstGeom>
        </p:spPr>
      </p:pic>
    </p:spTree>
    <p:extLst>
      <p:ext uri="{BB962C8B-B14F-4D97-AF65-F5344CB8AC3E}">
        <p14:creationId xmlns:p14="http://schemas.microsoft.com/office/powerpoint/2010/main" val="1643330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412750" y="3736975"/>
            <a:ext cx="8731250" cy="1857375"/>
          </a:xfrm>
        </p:spPr>
        <p:txBody>
          <a:bodyPr>
            <a:normAutofit fontScale="92500"/>
          </a:bodyPr>
          <a:lstStyle/>
          <a:p>
            <a:pPr marL="0" indent="0" algn="l">
              <a:buNone/>
            </a:pPr>
            <a:r>
              <a:rPr lang="de-DE" sz="1500" b="1" dirty="0">
                <a:solidFill>
                  <a:srgbClr val="C00000"/>
                </a:solidFill>
              </a:rPr>
              <a:t>Schulsozialarbeiterin (B. A.)	</a:t>
            </a:r>
            <a:r>
              <a:rPr lang="de-DE" b="1" dirty="0">
                <a:solidFill>
                  <a:srgbClr val="C00000"/>
                </a:solidFill>
              </a:rPr>
              <a:t>	</a:t>
            </a:r>
            <a:r>
              <a:rPr lang="de-DE" sz="1500" b="1" dirty="0">
                <a:solidFill>
                  <a:srgbClr val="C00000"/>
                </a:solidFill>
              </a:rPr>
              <a:t>Beratungslehrerin 	                 Sonderpädagogischer 							            Dienst</a:t>
            </a:r>
          </a:p>
          <a:p>
            <a:pPr marL="0" indent="0" algn="l">
              <a:buNone/>
            </a:pPr>
            <a:r>
              <a:rPr lang="de-DE" sz="1500" b="1" dirty="0">
                <a:solidFill>
                  <a:schemeClr val="tx1"/>
                </a:solidFill>
              </a:rPr>
              <a:t>        Lisa Lechner </a:t>
            </a:r>
            <a:r>
              <a:rPr lang="de-DE" sz="1500" b="1" dirty="0"/>
              <a:t>		                </a:t>
            </a:r>
            <a:r>
              <a:rPr lang="de-DE" sz="1500" b="1" dirty="0">
                <a:solidFill>
                  <a:schemeClr val="tx1"/>
                </a:solidFill>
              </a:rPr>
              <a:t>OStR‘ Charlotte Karsten                   SOL Ramón Gebert</a:t>
            </a:r>
          </a:p>
          <a:p>
            <a:pPr marL="0" indent="0" algn="l">
              <a:buNone/>
            </a:pPr>
            <a:r>
              <a:rPr lang="de-DE" sz="1500" dirty="0">
                <a:hlinkClick r:id="rId3"/>
              </a:rPr>
              <a:t>lechner@ebs-karlsruhe.de</a:t>
            </a:r>
            <a:r>
              <a:rPr lang="de-DE" sz="1500" dirty="0"/>
              <a:t> 	</a:t>
            </a:r>
            <a:r>
              <a:rPr lang="de-DE" dirty="0"/>
              <a:t>	</a:t>
            </a:r>
            <a:r>
              <a:rPr lang="de-DE" sz="1500" dirty="0">
                <a:hlinkClick r:id="rId4"/>
              </a:rPr>
              <a:t>karsten@ebs-karlsruhe.de</a:t>
            </a:r>
            <a:r>
              <a:rPr lang="de-DE" sz="1500" dirty="0"/>
              <a:t>	</a:t>
            </a:r>
            <a:r>
              <a:rPr lang="de-DE" sz="1500" dirty="0">
                <a:hlinkClick r:id="rId5"/>
              </a:rPr>
              <a:t>gebert@ebs-karlsruhe.de</a:t>
            </a:r>
            <a:endParaRPr lang="de-DE" sz="1500" dirty="0"/>
          </a:p>
          <a:p>
            <a:pPr marL="0" indent="0" algn="l">
              <a:buNone/>
            </a:pPr>
            <a:r>
              <a:rPr lang="de-DE" sz="1500" dirty="0"/>
              <a:t>	</a:t>
            </a:r>
          </a:p>
          <a:p>
            <a:pPr algn="l"/>
            <a:endParaRPr lang="de-DE" dirty="0"/>
          </a:p>
        </p:txBody>
      </p:sp>
      <p:sp>
        <p:nvSpPr>
          <p:cNvPr id="2" name="Titel 1"/>
          <p:cNvSpPr>
            <a:spLocks noGrp="1"/>
          </p:cNvSpPr>
          <p:nvPr>
            <p:ph type="ctrTitle" idx="4294967295"/>
          </p:nvPr>
        </p:nvSpPr>
        <p:spPr>
          <a:xfrm>
            <a:off x="0" y="815975"/>
            <a:ext cx="5761038" cy="647700"/>
          </a:xfrm>
        </p:spPr>
        <p:txBody>
          <a:bodyPr>
            <a:noAutofit/>
          </a:bodyPr>
          <a:lstStyle/>
          <a:p>
            <a:r>
              <a:rPr lang="de-DE" sz="2400" dirty="0">
                <a:effectLst>
                  <a:outerShdw blurRad="38100" dist="38100" dir="2700000" algn="tl">
                    <a:srgbClr val="000000">
                      <a:alpha val="43137"/>
                    </a:srgbClr>
                  </a:outerShdw>
                </a:effectLst>
              </a:rPr>
              <a:t>Unterstützungssysteme im Schuljahr </a:t>
            </a:r>
            <a:r>
              <a:rPr lang="de-DE" sz="2400" dirty="0" smtClean="0">
                <a:effectLst>
                  <a:outerShdw blurRad="38100" dist="38100" dir="2700000" algn="tl">
                    <a:srgbClr val="000000">
                      <a:alpha val="43137"/>
                    </a:srgbClr>
                  </a:outerShdw>
                </a:effectLst>
              </a:rPr>
              <a:t>2022/23</a:t>
            </a:r>
            <a:endParaRPr lang="de-DE" sz="2400" dirty="0"/>
          </a:p>
        </p:txBody>
      </p:sp>
      <p:grpSp>
        <p:nvGrpSpPr>
          <p:cNvPr id="6" name="Gruppieren 5">
            <a:extLst>
              <a:ext uri="{FF2B5EF4-FFF2-40B4-BE49-F238E27FC236}">
                <a16:creationId xmlns:a16="http://schemas.microsoft.com/office/drawing/2014/main" id="{B1D369C0-26B9-4FE0-85DC-F05C875055E5}"/>
              </a:ext>
            </a:extLst>
          </p:cNvPr>
          <p:cNvGrpSpPr/>
          <p:nvPr/>
        </p:nvGrpSpPr>
        <p:grpSpPr>
          <a:xfrm>
            <a:off x="657190" y="1799510"/>
            <a:ext cx="7622132" cy="1602506"/>
            <a:chOff x="657190" y="1799510"/>
            <a:chExt cx="7622132" cy="1602506"/>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190" y="1799510"/>
              <a:ext cx="1687658" cy="147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136"/>
            <a:stretch/>
          </p:blipFill>
          <p:spPr bwMode="auto">
            <a:xfrm>
              <a:off x="4139953" y="1799510"/>
              <a:ext cx="1202799" cy="160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2563" y="1799511"/>
              <a:ext cx="1496759" cy="155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Grafik 6">
            <a:extLst>
              <a:ext uri="{FF2B5EF4-FFF2-40B4-BE49-F238E27FC236}">
                <a16:creationId xmlns:a16="http://schemas.microsoft.com/office/drawing/2014/main" id="{A0507D5B-208D-4CBA-8777-CB83591D593B}"/>
              </a:ext>
            </a:extLst>
          </p:cNvPr>
          <p:cNvPicPr>
            <a:picLocks noChangeAspect="1"/>
          </p:cNvPicPr>
          <p:nvPr/>
        </p:nvPicPr>
        <p:blipFill>
          <a:blip r:embed="rId9"/>
          <a:stretch>
            <a:fillRect/>
          </a:stretch>
        </p:blipFill>
        <p:spPr>
          <a:xfrm>
            <a:off x="6642225" y="109376"/>
            <a:ext cx="2343477" cy="1000265"/>
          </a:xfrm>
          <a:prstGeom prst="rect">
            <a:avLst/>
          </a:prstGeom>
        </p:spPr>
      </p:pic>
    </p:spTree>
    <p:extLst>
      <p:ext uri="{BB962C8B-B14F-4D97-AF65-F5344CB8AC3E}">
        <p14:creationId xmlns:p14="http://schemas.microsoft.com/office/powerpoint/2010/main" val="1269780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EB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B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2183</Words>
  <Application>Microsoft Office PowerPoint</Application>
  <PresentationFormat>Bildschirmpräsentation (4:3)</PresentationFormat>
  <Paragraphs>290</Paragraphs>
  <Slides>34</Slides>
  <Notes>34</Notes>
  <HiddenSlides>1</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34</vt:i4>
      </vt:variant>
    </vt:vector>
  </HeadingPairs>
  <TitlesOfParts>
    <vt:vector size="42" baseType="lpstr">
      <vt:lpstr>SimSun</vt:lpstr>
      <vt:lpstr>Arial</vt:lpstr>
      <vt:lpstr>Calibri</vt:lpstr>
      <vt:lpstr>Symbol</vt:lpstr>
      <vt:lpstr>Times</vt:lpstr>
      <vt:lpstr>Wingdings</vt:lpstr>
      <vt:lpstr>EBS-Vorlage</vt:lpstr>
      <vt:lpstr>1_EBS-Vorlage</vt:lpstr>
      <vt:lpstr>Berufskolleg 1 und Berufskolleg 2 an der EBS</vt:lpstr>
      <vt:lpstr>Unser Leitbild</vt:lpstr>
      <vt:lpstr>Schulleitung im Schuljahr 2022/2023  StD Schöffel (KBS), StD Voltz, OStD Bäuerle (Schulleiter), OStR Dr. Wettach (stellv. Schulleiter) </vt:lpstr>
      <vt:lpstr>Berufskolleg 1</vt:lpstr>
      <vt:lpstr>Besonderheiten im BK 1</vt:lpstr>
      <vt:lpstr>Stundenplan BK 1</vt:lpstr>
      <vt:lpstr>Berufskolleg 2</vt:lpstr>
      <vt:lpstr>Stundenplan BK 2</vt:lpstr>
      <vt:lpstr>Unterstützungssysteme im Schuljahr 2022/23</vt:lpstr>
      <vt:lpstr>Ansprechpartner</vt:lpstr>
      <vt:lpstr>BewO Bewerberverfahren Online Baden-Württemberg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Ansprechpartner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Berufskolleg 1 und Berufskolleg 2 an der EBS</dc:title>
  <dc:creator>Axel Schmitt</dc:creator>
  <cp:lastModifiedBy>Stellvertretung VZ</cp:lastModifiedBy>
  <cp:revision>11</cp:revision>
  <dcterms:created xsi:type="dcterms:W3CDTF">2021-01-27T07:12:30Z</dcterms:created>
  <dcterms:modified xsi:type="dcterms:W3CDTF">2024-01-15T12:58:48Z</dcterms:modified>
</cp:coreProperties>
</file>